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Lst>
  <p:notesMasterIdLst>
    <p:notesMasterId r:id="rId52"/>
  </p:notesMasterIdLst>
  <p:handoutMasterIdLst>
    <p:handoutMasterId r:id="rId53"/>
  </p:handoutMasterIdLst>
  <p:sldIdLst>
    <p:sldId id="336" r:id="rId5"/>
    <p:sldId id="270" r:id="rId6"/>
    <p:sldId id="331" r:id="rId7"/>
    <p:sldId id="335" r:id="rId8"/>
    <p:sldId id="333" r:id="rId9"/>
    <p:sldId id="264" r:id="rId10"/>
    <p:sldId id="274" r:id="rId11"/>
    <p:sldId id="293" r:id="rId12"/>
    <p:sldId id="292" r:id="rId13"/>
    <p:sldId id="309" r:id="rId14"/>
    <p:sldId id="285" r:id="rId15"/>
    <p:sldId id="313" r:id="rId16"/>
    <p:sldId id="322" r:id="rId17"/>
    <p:sldId id="286" r:id="rId18"/>
    <p:sldId id="305" r:id="rId19"/>
    <p:sldId id="287" r:id="rId20"/>
    <p:sldId id="338" r:id="rId21"/>
    <p:sldId id="289" r:id="rId22"/>
    <p:sldId id="311" r:id="rId23"/>
    <p:sldId id="312" r:id="rId24"/>
    <p:sldId id="290" r:id="rId25"/>
    <p:sldId id="337" r:id="rId26"/>
    <p:sldId id="326" r:id="rId27"/>
    <p:sldId id="291" r:id="rId28"/>
    <p:sldId id="328" r:id="rId29"/>
    <p:sldId id="294" r:id="rId30"/>
    <p:sldId id="339" r:id="rId31"/>
    <p:sldId id="296" r:id="rId32"/>
    <p:sldId id="297" r:id="rId33"/>
    <p:sldId id="315" r:id="rId34"/>
    <p:sldId id="321" r:id="rId35"/>
    <p:sldId id="316" r:id="rId36"/>
    <p:sldId id="317" r:id="rId37"/>
    <p:sldId id="318" r:id="rId38"/>
    <p:sldId id="324" r:id="rId39"/>
    <p:sldId id="306" r:id="rId40"/>
    <p:sldId id="308" r:id="rId41"/>
    <p:sldId id="302" r:id="rId42"/>
    <p:sldId id="303" r:id="rId43"/>
    <p:sldId id="304" r:id="rId44"/>
    <p:sldId id="320" r:id="rId45"/>
    <p:sldId id="325" r:id="rId46"/>
    <p:sldId id="327" r:id="rId47"/>
    <p:sldId id="329" r:id="rId48"/>
    <p:sldId id="332" r:id="rId49"/>
    <p:sldId id="314" r:id="rId50"/>
    <p:sldId id="334" r:id="rId5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14D"/>
    <a:srgbClr val="FF9933"/>
    <a:srgbClr val="A6723F"/>
    <a:srgbClr val="FF774D"/>
    <a:srgbClr val="D1AE66"/>
    <a:srgbClr val="EFBE5D"/>
    <a:srgbClr val="996633"/>
    <a:srgbClr val="FAB252"/>
    <a:srgbClr val="FFC000"/>
    <a:srgbClr val="00B0F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E705F09-0BD3-7822-D4D2-98FC34BFCE1F}" v="6" dt="2024-05-05T04:31:12.81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850" y="43"/>
      </p:cViewPr>
      <p:guideLst>
        <p:guide orient="horz" pos="2160"/>
        <p:guide pos="384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microsoft.com/office/2016/11/relationships/changesInfo" Target="changesInfos/changesInfo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yarathna T.W.K.D.A. it20254216" userId="S::it20254216@my.sliit.lk::b7669d45-9394-43f8-919b-fdeefcad030c" providerId="AD" clId="Web-{CE705F09-0BD3-7822-D4D2-98FC34BFCE1F}"/>
    <pc:docChg chg="modSld">
      <pc:chgData name="Dayarathna T.W.K.D.A. it20254216" userId="S::it20254216@my.sliit.lk::b7669d45-9394-43f8-919b-fdeefcad030c" providerId="AD" clId="Web-{CE705F09-0BD3-7822-D4D2-98FC34BFCE1F}" dt="2024-05-05T04:31:12.817" v="5" actId="1076"/>
      <pc:docMkLst>
        <pc:docMk/>
      </pc:docMkLst>
      <pc:sldChg chg="modSp">
        <pc:chgData name="Dayarathna T.W.K.D.A. it20254216" userId="S::it20254216@my.sliit.lk::b7669d45-9394-43f8-919b-fdeefcad030c" providerId="AD" clId="Web-{CE705F09-0BD3-7822-D4D2-98FC34BFCE1F}" dt="2024-05-05T04:31:12.817" v="5" actId="1076"/>
        <pc:sldMkLst>
          <pc:docMk/>
          <pc:sldMk cId="4150955301" sldId="270"/>
        </pc:sldMkLst>
        <pc:picChg chg="mod">
          <ac:chgData name="Dayarathna T.W.K.D.A. it20254216" userId="S::it20254216@my.sliit.lk::b7669d45-9394-43f8-919b-fdeefcad030c" providerId="AD" clId="Web-{CE705F09-0BD3-7822-D4D2-98FC34BFCE1F}" dt="2024-05-05T04:31:12.817" v="5" actId="1076"/>
          <ac:picMkLst>
            <pc:docMk/>
            <pc:sldMk cId="4150955301" sldId="270"/>
            <ac:picMk id="4" creationId="{53E3777C-CF6A-62AB-D34C-3883C789E2FB}"/>
          </ac:picMkLst>
        </pc:picChg>
      </pc:sldChg>
      <pc:sldChg chg="modSp">
        <pc:chgData name="Dayarathna T.W.K.D.A. it20254216" userId="S::it20254216@my.sliit.lk::b7669d45-9394-43f8-919b-fdeefcad030c" providerId="AD" clId="Web-{CE705F09-0BD3-7822-D4D2-98FC34BFCE1F}" dt="2024-05-05T04:15:54.935" v="1" actId="1076"/>
        <pc:sldMkLst>
          <pc:docMk/>
          <pc:sldMk cId="3899273940" sldId="336"/>
        </pc:sldMkLst>
        <pc:picChg chg="mod">
          <ac:chgData name="Dayarathna T.W.K.D.A. it20254216" userId="S::it20254216@my.sliit.lk::b7669d45-9394-43f8-919b-fdeefcad030c" providerId="AD" clId="Web-{CE705F09-0BD3-7822-D4D2-98FC34BFCE1F}" dt="2024-05-05T04:15:54.935" v="1" actId="1076"/>
          <ac:picMkLst>
            <pc:docMk/>
            <pc:sldMk cId="3899273940" sldId="336"/>
            <ac:picMk id="22" creationId="{8C676E44-3089-DB66-B72B-7086475B6F7A}"/>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E70C45B-F893-4888-A0B9-A6617EDF7E2D}" type="doc">
      <dgm:prSet loTypeId="urn:microsoft.com/office/officeart/2005/8/layout/cycle2" loCatId="cycle" qsTypeId="urn:microsoft.com/office/officeart/2005/8/quickstyle/simple1" qsCatId="simple" csTypeId="urn:microsoft.com/office/officeart/2005/8/colors/colorful4" csCatId="colorful" phldr="1"/>
      <dgm:spPr/>
      <dgm:t>
        <a:bodyPr/>
        <a:lstStyle/>
        <a:p>
          <a:endParaRPr lang="en-US"/>
        </a:p>
      </dgm:t>
    </dgm:pt>
    <dgm:pt modelId="{61AAF38D-EE10-467C-A3D1-B42F3A4F1728}">
      <dgm:prSet phldrT="[Text]" phldr="0"/>
      <dgm:spPr/>
      <dgm:t>
        <a:bodyPr/>
        <a:lstStyle/>
        <a:p>
          <a:pPr rtl="0"/>
          <a:r>
            <a:rPr lang="en-US">
              <a:latin typeface="Calibri"/>
            </a:rPr>
            <a:t>COMPONETE DIAGRAM</a:t>
          </a:r>
          <a:endParaRPr lang="en-US"/>
        </a:p>
      </dgm:t>
    </dgm:pt>
    <dgm:pt modelId="{7B5030E1-B715-474F-861E-FF39EEAA2A2C}" type="parTrans" cxnId="{8FAA045F-6DB8-44CA-9904-BCF8FDB8F80D}">
      <dgm:prSet/>
      <dgm:spPr/>
      <dgm:t>
        <a:bodyPr/>
        <a:lstStyle/>
        <a:p>
          <a:endParaRPr lang="en-US"/>
        </a:p>
      </dgm:t>
    </dgm:pt>
    <dgm:pt modelId="{CA3186F5-9D65-4173-8F94-03BC9397DC1A}" type="sibTrans" cxnId="{8FAA045F-6DB8-44CA-9904-BCF8FDB8F80D}">
      <dgm:prSet/>
      <dgm:spPr/>
      <dgm:t>
        <a:bodyPr/>
        <a:lstStyle/>
        <a:p>
          <a:endParaRPr lang="en-US"/>
        </a:p>
      </dgm:t>
    </dgm:pt>
    <dgm:pt modelId="{88280FCA-A080-436E-AD47-550E171CF647}">
      <dgm:prSet phldrT="[Text]" phldr="0"/>
      <dgm:spPr/>
      <dgm:t>
        <a:bodyPr/>
        <a:lstStyle/>
        <a:p>
          <a:r>
            <a:rPr lang="en-US"/>
            <a:t>TECHNOLOGIES</a:t>
          </a:r>
        </a:p>
      </dgm:t>
    </dgm:pt>
    <dgm:pt modelId="{35E3A6CD-112F-42DD-B29F-E94D7145C217}" type="parTrans" cxnId="{78EAA597-7E51-4647-A2E5-DEADA7EF14EB}">
      <dgm:prSet/>
      <dgm:spPr/>
      <dgm:t>
        <a:bodyPr/>
        <a:lstStyle/>
        <a:p>
          <a:endParaRPr lang="en-US"/>
        </a:p>
      </dgm:t>
    </dgm:pt>
    <dgm:pt modelId="{584F580F-D6D2-4AFE-9EFA-4F783A9E711E}" type="sibTrans" cxnId="{78EAA597-7E51-4647-A2E5-DEADA7EF14EB}">
      <dgm:prSet/>
      <dgm:spPr/>
      <dgm:t>
        <a:bodyPr/>
        <a:lstStyle/>
        <a:p>
          <a:endParaRPr lang="en-US"/>
        </a:p>
      </dgm:t>
    </dgm:pt>
    <dgm:pt modelId="{EACED813-5A6C-4C77-A876-D1AABC4F3F9A}">
      <dgm:prSet phldr="0"/>
      <dgm:spPr/>
      <dgm:t>
        <a:bodyPr/>
        <a:lstStyle/>
        <a:p>
          <a:r>
            <a:rPr lang="en-US"/>
            <a:t>REQUIREMENTS</a:t>
          </a:r>
          <a:endParaRPr lang="en-US">
            <a:latin typeface="Calibri"/>
          </a:endParaRPr>
        </a:p>
      </dgm:t>
    </dgm:pt>
    <dgm:pt modelId="{ECAC5D39-7C3F-480A-9640-A5EFC7FB2D3F}" type="parTrans" cxnId="{A2BD1496-A776-46CD-BD33-34DB8989E121}">
      <dgm:prSet/>
      <dgm:spPr/>
      <dgm:t>
        <a:bodyPr/>
        <a:lstStyle/>
        <a:p>
          <a:endParaRPr lang="en-US"/>
        </a:p>
      </dgm:t>
    </dgm:pt>
    <dgm:pt modelId="{8395B20A-320E-4DC7-8087-CCC16B74E3DA}" type="sibTrans" cxnId="{A2BD1496-A776-46CD-BD33-34DB8989E121}">
      <dgm:prSet/>
      <dgm:spPr/>
      <dgm:t>
        <a:bodyPr/>
        <a:lstStyle/>
        <a:p>
          <a:endParaRPr lang="en-US"/>
        </a:p>
      </dgm:t>
    </dgm:pt>
    <dgm:pt modelId="{E0C0F910-C5A2-4F24-9F65-122FFAEB7AD6}" type="pres">
      <dgm:prSet presAssocID="{2E70C45B-F893-4888-A0B9-A6617EDF7E2D}" presName="cycle" presStyleCnt="0">
        <dgm:presLayoutVars>
          <dgm:dir/>
          <dgm:resizeHandles val="exact"/>
        </dgm:presLayoutVars>
      </dgm:prSet>
      <dgm:spPr/>
    </dgm:pt>
    <dgm:pt modelId="{7A151790-1AE4-484F-ACF5-32AE6F3E4B02}" type="pres">
      <dgm:prSet presAssocID="{61AAF38D-EE10-467C-A3D1-B42F3A4F1728}" presName="node" presStyleLbl="node1" presStyleIdx="0" presStyleCnt="3">
        <dgm:presLayoutVars>
          <dgm:bulletEnabled val="1"/>
        </dgm:presLayoutVars>
      </dgm:prSet>
      <dgm:spPr/>
    </dgm:pt>
    <dgm:pt modelId="{A3E1CC96-E665-45B2-BEE2-5858EAD5B9F1}" type="pres">
      <dgm:prSet presAssocID="{CA3186F5-9D65-4173-8F94-03BC9397DC1A}" presName="sibTrans" presStyleLbl="sibTrans2D1" presStyleIdx="0" presStyleCnt="3"/>
      <dgm:spPr/>
    </dgm:pt>
    <dgm:pt modelId="{DD345DA9-9C09-47A5-B002-D448A2D155EF}" type="pres">
      <dgm:prSet presAssocID="{CA3186F5-9D65-4173-8F94-03BC9397DC1A}" presName="connectorText" presStyleLbl="sibTrans2D1" presStyleIdx="0" presStyleCnt="3"/>
      <dgm:spPr/>
    </dgm:pt>
    <dgm:pt modelId="{A4631E63-6B21-44AC-91AB-6E305232DD75}" type="pres">
      <dgm:prSet presAssocID="{88280FCA-A080-436E-AD47-550E171CF647}" presName="node" presStyleLbl="node1" presStyleIdx="1" presStyleCnt="3">
        <dgm:presLayoutVars>
          <dgm:bulletEnabled val="1"/>
        </dgm:presLayoutVars>
      </dgm:prSet>
      <dgm:spPr/>
    </dgm:pt>
    <dgm:pt modelId="{1145AB09-A452-4BD2-A6E7-081B3EFDC440}" type="pres">
      <dgm:prSet presAssocID="{584F580F-D6D2-4AFE-9EFA-4F783A9E711E}" presName="sibTrans" presStyleLbl="sibTrans2D1" presStyleIdx="1" presStyleCnt="3"/>
      <dgm:spPr/>
    </dgm:pt>
    <dgm:pt modelId="{1E18DFBA-948D-4A40-892C-D57B2474E81D}" type="pres">
      <dgm:prSet presAssocID="{584F580F-D6D2-4AFE-9EFA-4F783A9E711E}" presName="connectorText" presStyleLbl="sibTrans2D1" presStyleIdx="1" presStyleCnt="3"/>
      <dgm:spPr/>
    </dgm:pt>
    <dgm:pt modelId="{C6D301F2-AA3E-4343-BC23-A236E6352B3D}" type="pres">
      <dgm:prSet presAssocID="{EACED813-5A6C-4C77-A876-D1AABC4F3F9A}" presName="node" presStyleLbl="node1" presStyleIdx="2" presStyleCnt="3">
        <dgm:presLayoutVars>
          <dgm:bulletEnabled val="1"/>
        </dgm:presLayoutVars>
      </dgm:prSet>
      <dgm:spPr/>
    </dgm:pt>
    <dgm:pt modelId="{66C3E4A7-9D7E-4624-98B1-DED458627417}" type="pres">
      <dgm:prSet presAssocID="{8395B20A-320E-4DC7-8087-CCC16B74E3DA}" presName="sibTrans" presStyleLbl="sibTrans2D1" presStyleIdx="2" presStyleCnt="3"/>
      <dgm:spPr/>
    </dgm:pt>
    <dgm:pt modelId="{28C02838-1113-49CF-93DB-ED4AE04E707E}" type="pres">
      <dgm:prSet presAssocID="{8395B20A-320E-4DC7-8087-CCC16B74E3DA}" presName="connectorText" presStyleLbl="sibTrans2D1" presStyleIdx="2" presStyleCnt="3"/>
      <dgm:spPr/>
    </dgm:pt>
  </dgm:ptLst>
  <dgm:cxnLst>
    <dgm:cxn modelId="{85248C3C-21CA-4E36-AC6C-E018BF62F0C3}" type="presOf" srcId="{584F580F-D6D2-4AFE-9EFA-4F783A9E711E}" destId="{1145AB09-A452-4BD2-A6E7-081B3EFDC440}" srcOrd="0" destOrd="0" presId="urn:microsoft.com/office/officeart/2005/8/layout/cycle2"/>
    <dgm:cxn modelId="{8FAA045F-6DB8-44CA-9904-BCF8FDB8F80D}" srcId="{2E70C45B-F893-4888-A0B9-A6617EDF7E2D}" destId="{61AAF38D-EE10-467C-A3D1-B42F3A4F1728}" srcOrd="0" destOrd="0" parTransId="{7B5030E1-B715-474F-861E-FF39EEAA2A2C}" sibTransId="{CA3186F5-9D65-4173-8F94-03BC9397DC1A}"/>
    <dgm:cxn modelId="{79D3A14A-B677-414B-AB46-F550824A9EBA}" type="presOf" srcId="{CA3186F5-9D65-4173-8F94-03BC9397DC1A}" destId="{DD345DA9-9C09-47A5-B002-D448A2D155EF}" srcOrd="1" destOrd="0" presId="urn:microsoft.com/office/officeart/2005/8/layout/cycle2"/>
    <dgm:cxn modelId="{11F8F84C-2CDF-457A-9ABD-D1AE1316BD7D}" type="presOf" srcId="{CA3186F5-9D65-4173-8F94-03BC9397DC1A}" destId="{A3E1CC96-E665-45B2-BEE2-5858EAD5B9F1}" srcOrd="0" destOrd="0" presId="urn:microsoft.com/office/officeart/2005/8/layout/cycle2"/>
    <dgm:cxn modelId="{123E9D87-E27F-491F-9FE6-8B4C016A2254}" type="presOf" srcId="{EACED813-5A6C-4C77-A876-D1AABC4F3F9A}" destId="{C6D301F2-AA3E-4343-BC23-A236E6352B3D}" srcOrd="0" destOrd="0" presId="urn:microsoft.com/office/officeart/2005/8/layout/cycle2"/>
    <dgm:cxn modelId="{2AC52188-48A2-47DF-A648-5F24D45B1D4D}" type="presOf" srcId="{88280FCA-A080-436E-AD47-550E171CF647}" destId="{A4631E63-6B21-44AC-91AB-6E305232DD75}" srcOrd="0" destOrd="0" presId="urn:microsoft.com/office/officeart/2005/8/layout/cycle2"/>
    <dgm:cxn modelId="{102C4989-F22A-4A29-89F7-90803F785F87}" type="presOf" srcId="{8395B20A-320E-4DC7-8087-CCC16B74E3DA}" destId="{28C02838-1113-49CF-93DB-ED4AE04E707E}" srcOrd="1" destOrd="0" presId="urn:microsoft.com/office/officeart/2005/8/layout/cycle2"/>
    <dgm:cxn modelId="{E57C748E-3E25-4C7F-AC76-1C13A2A32204}" type="presOf" srcId="{584F580F-D6D2-4AFE-9EFA-4F783A9E711E}" destId="{1E18DFBA-948D-4A40-892C-D57B2474E81D}" srcOrd="1" destOrd="0" presId="urn:microsoft.com/office/officeart/2005/8/layout/cycle2"/>
    <dgm:cxn modelId="{A2BD1496-A776-46CD-BD33-34DB8989E121}" srcId="{2E70C45B-F893-4888-A0B9-A6617EDF7E2D}" destId="{EACED813-5A6C-4C77-A876-D1AABC4F3F9A}" srcOrd="2" destOrd="0" parTransId="{ECAC5D39-7C3F-480A-9640-A5EFC7FB2D3F}" sibTransId="{8395B20A-320E-4DC7-8087-CCC16B74E3DA}"/>
    <dgm:cxn modelId="{78EAA597-7E51-4647-A2E5-DEADA7EF14EB}" srcId="{2E70C45B-F893-4888-A0B9-A6617EDF7E2D}" destId="{88280FCA-A080-436E-AD47-550E171CF647}" srcOrd="1" destOrd="0" parTransId="{35E3A6CD-112F-42DD-B29F-E94D7145C217}" sibTransId="{584F580F-D6D2-4AFE-9EFA-4F783A9E711E}"/>
    <dgm:cxn modelId="{39EA42DC-4234-4B2E-ACFB-FA88BFC1285D}" type="presOf" srcId="{8395B20A-320E-4DC7-8087-CCC16B74E3DA}" destId="{66C3E4A7-9D7E-4624-98B1-DED458627417}" srcOrd="0" destOrd="0" presId="urn:microsoft.com/office/officeart/2005/8/layout/cycle2"/>
    <dgm:cxn modelId="{7FBDBFEF-BE2A-4073-9E35-864D85B230CC}" type="presOf" srcId="{61AAF38D-EE10-467C-A3D1-B42F3A4F1728}" destId="{7A151790-1AE4-484F-ACF5-32AE6F3E4B02}" srcOrd="0" destOrd="0" presId="urn:microsoft.com/office/officeart/2005/8/layout/cycle2"/>
    <dgm:cxn modelId="{CD7F0DF6-5B76-40A2-AE6B-66AFF1229EF3}" type="presOf" srcId="{2E70C45B-F893-4888-A0B9-A6617EDF7E2D}" destId="{E0C0F910-C5A2-4F24-9F65-122FFAEB7AD6}" srcOrd="0" destOrd="0" presId="urn:microsoft.com/office/officeart/2005/8/layout/cycle2"/>
    <dgm:cxn modelId="{A7BA3507-D612-4726-99DD-9E853C82C085}" type="presParOf" srcId="{E0C0F910-C5A2-4F24-9F65-122FFAEB7AD6}" destId="{7A151790-1AE4-484F-ACF5-32AE6F3E4B02}" srcOrd="0" destOrd="0" presId="urn:microsoft.com/office/officeart/2005/8/layout/cycle2"/>
    <dgm:cxn modelId="{BC72554F-1BA5-42B6-A52F-F5497BDBF82C}" type="presParOf" srcId="{E0C0F910-C5A2-4F24-9F65-122FFAEB7AD6}" destId="{A3E1CC96-E665-45B2-BEE2-5858EAD5B9F1}" srcOrd="1" destOrd="0" presId="urn:microsoft.com/office/officeart/2005/8/layout/cycle2"/>
    <dgm:cxn modelId="{71877237-D2FE-4EA6-86DB-72C54B9A8D0B}" type="presParOf" srcId="{A3E1CC96-E665-45B2-BEE2-5858EAD5B9F1}" destId="{DD345DA9-9C09-47A5-B002-D448A2D155EF}" srcOrd="0" destOrd="0" presId="urn:microsoft.com/office/officeart/2005/8/layout/cycle2"/>
    <dgm:cxn modelId="{C1EE1F41-4FC2-4AAC-B7DB-B01416E464CD}" type="presParOf" srcId="{E0C0F910-C5A2-4F24-9F65-122FFAEB7AD6}" destId="{A4631E63-6B21-44AC-91AB-6E305232DD75}" srcOrd="2" destOrd="0" presId="urn:microsoft.com/office/officeart/2005/8/layout/cycle2"/>
    <dgm:cxn modelId="{7DC0D2F7-EB91-43D2-989B-AA58ACF736B8}" type="presParOf" srcId="{E0C0F910-C5A2-4F24-9F65-122FFAEB7AD6}" destId="{1145AB09-A452-4BD2-A6E7-081B3EFDC440}" srcOrd="3" destOrd="0" presId="urn:microsoft.com/office/officeart/2005/8/layout/cycle2"/>
    <dgm:cxn modelId="{5E0F2527-AED2-429E-AC63-F0DC12502F3C}" type="presParOf" srcId="{1145AB09-A452-4BD2-A6E7-081B3EFDC440}" destId="{1E18DFBA-948D-4A40-892C-D57B2474E81D}" srcOrd="0" destOrd="0" presId="urn:microsoft.com/office/officeart/2005/8/layout/cycle2"/>
    <dgm:cxn modelId="{59C9F214-2ED2-4061-8635-B3874166EF0A}" type="presParOf" srcId="{E0C0F910-C5A2-4F24-9F65-122FFAEB7AD6}" destId="{C6D301F2-AA3E-4343-BC23-A236E6352B3D}" srcOrd="4" destOrd="0" presId="urn:microsoft.com/office/officeart/2005/8/layout/cycle2"/>
    <dgm:cxn modelId="{8687E7E4-7CFC-4BE9-9635-9B070696F2B1}" type="presParOf" srcId="{E0C0F910-C5A2-4F24-9F65-122FFAEB7AD6}" destId="{66C3E4A7-9D7E-4624-98B1-DED458627417}" srcOrd="5" destOrd="0" presId="urn:microsoft.com/office/officeart/2005/8/layout/cycle2"/>
    <dgm:cxn modelId="{2D39FAB3-471E-4831-8F03-77ED976BB8FB}" type="presParOf" srcId="{66C3E4A7-9D7E-4624-98B1-DED458627417}" destId="{28C02838-1113-49CF-93DB-ED4AE04E707E}" srcOrd="0" destOrd="0" presId="urn:microsoft.com/office/officeart/2005/8/layout/cycle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E70C45B-F893-4888-A0B9-A6617EDF7E2D}" type="doc">
      <dgm:prSet loTypeId="urn:microsoft.com/office/officeart/2005/8/layout/cycle2" loCatId="cycle" qsTypeId="urn:microsoft.com/office/officeart/2005/8/quickstyle/simple1" qsCatId="simple" csTypeId="urn:microsoft.com/office/officeart/2005/8/colors/accent6_2" csCatId="accent6" phldr="1"/>
      <dgm:spPr/>
      <dgm:t>
        <a:bodyPr/>
        <a:lstStyle/>
        <a:p>
          <a:endParaRPr lang="en-US"/>
        </a:p>
      </dgm:t>
    </dgm:pt>
    <dgm:pt modelId="{61AAF38D-EE10-467C-A3D1-B42F3A4F1728}">
      <dgm:prSet phldrT="[Text]" phldr="0"/>
      <dgm:spPr/>
      <dgm:t>
        <a:bodyPr/>
        <a:lstStyle/>
        <a:p>
          <a:pPr rtl="0"/>
          <a:r>
            <a:rPr lang="en-US"/>
            <a:t>COMPONETE DIAGRAM</a:t>
          </a:r>
        </a:p>
      </dgm:t>
    </dgm:pt>
    <dgm:pt modelId="{7B5030E1-B715-474F-861E-FF39EEAA2A2C}" type="parTrans" cxnId="{8FAA045F-6DB8-44CA-9904-BCF8FDB8F80D}">
      <dgm:prSet/>
      <dgm:spPr/>
      <dgm:t>
        <a:bodyPr/>
        <a:lstStyle/>
        <a:p>
          <a:endParaRPr lang="en-US"/>
        </a:p>
      </dgm:t>
    </dgm:pt>
    <dgm:pt modelId="{CA3186F5-9D65-4173-8F94-03BC9397DC1A}" type="sibTrans" cxnId="{8FAA045F-6DB8-44CA-9904-BCF8FDB8F80D}">
      <dgm:prSet/>
      <dgm:spPr/>
      <dgm:t>
        <a:bodyPr/>
        <a:lstStyle/>
        <a:p>
          <a:endParaRPr lang="en-US"/>
        </a:p>
      </dgm:t>
    </dgm:pt>
    <dgm:pt modelId="{88280FCA-A080-436E-AD47-550E171CF647}">
      <dgm:prSet phldrT="[Text]" phldr="0"/>
      <dgm:spPr/>
      <dgm:t>
        <a:bodyPr/>
        <a:lstStyle/>
        <a:p>
          <a:r>
            <a:rPr lang="en-US"/>
            <a:t>TECHNOLOGIES</a:t>
          </a:r>
        </a:p>
      </dgm:t>
    </dgm:pt>
    <dgm:pt modelId="{35E3A6CD-112F-42DD-B29F-E94D7145C217}" type="parTrans" cxnId="{78EAA597-7E51-4647-A2E5-DEADA7EF14EB}">
      <dgm:prSet/>
      <dgm:spPr/>
      <dgm:t>
        <a:bodyPr/>
        <a:lstStyle/>
        <a:p>
          <a:endParaRPr lang="en-US"/>
        </a:p>
      </dgm:t>
    </dgm:pt>
    <dgm:pt modelId="{584F580F-D6D2-4AFE-9EFA-4F783A9E711E}" type="sibTrans" cxnId="{78EAA597-7E51-4647-A2E5-DEADA7EF14EB}">
      <dgm:prSet/>
      <dgm:spPr/>
      <dgm:t>
        <a:bodyPr/>
        <a:lstStyle/>
        <a:p>
          <a:endParaRPr lang="en-US"/>
        </a:p>
      </dgm:t>
    </dgm:pt>
    <dgm:pt modelId="{EACED813-5A6C-4C77-A876-D1AABC4F3F9A}">
      <dgm:prSet phldr="0"/>
      <dgm:spPr/>
      <dgm:t>
        <a:bodyPr/>
        <a:lstStyle/>
        <a:p>
          <a:r>
            <a:rPr lang="en-US"/>
            <a:t>REQUIREMENTS</a:t>
          </a:r>
        </a:p>
      </dgm:t>
    </dgm:pt>
    <dgm:pt modelId="{ECAC5D39-7C3F-480A-9640-A5EFC7FB2D3F}" type="parTrans" cxnId="{A2BD1496-A776-46CD-BD33-34DB8989E121}">
      <dgm:prSet/>
      <dgm:spPr/>
      <dgm:t>
        <a:bodyPr/>
        <a:lstStyle/>
        <a:p>
          <a:endParaRPr lang="en-US"/>
        </a:p>
      </dgm:t>
    </dgm:pt>
    <dgm:pt modelId="{8395B20A-320E-4DC7-8087-CCC16B74E3DA}" type="sibTrans" cxnId="{A2BD1496-A776-46CD-BD33-34DB8989E121}">
      <dgm:prSet/>
      <dgm:spPr/>
      <dgm:t>
        <a:bodyPr/>
        <a:lstStyle/>
        <a:p>
          <a:endParaRPr lang="en-US"/>
        </a:p>
      </dgm:t>
    </dgm:pt>
    <dgm:pt modelId="{E0C0F910-C5A2-4F24-9F65-122FFAEB7AD6}" type="pres">
      <dgm:prSet presAssocID="{2E70C45B-F893-4888-A0B9-A6617EDF7E2D}" presName="cycle" presStyleCnt="0">
        <dgm:presLayoutVars>
          <dgm:dir/>
          <dgm:resizeHandles val="exact"/>
        </dgm:presLayoutVars>
      </dgm:prSet>
      <dgm:spPr/>
    </dgm:pt>
    <dgm:pt modelId="{7A151790-1AE4-484F-ACF5-32AE6F3E4B02}" type="pres">
      <dgm:prSet presAssocID="{61AAF38D-EE10-467C-A3D1-B42F3A4F1728}" presName="node" presStyleLbl="node1" presStyleIdx="0" presStyleCnt="3">
        <dgm:presLayoutVars>
          <dgm:bulletEnabled val="1"/>
        </dgm:presLayoutVars>
      </dgm:prSet>
      <dgm:spPr>
        <a:solidFill>
          <a:srgbClr val="A6723F"/>
        </a:solidFill>
      </dgm:spPr>
    </dgm:pt>
    <dgm:pt modelId="{A3E1CC96-E665-45B2-BEE2-5858EAD5B9F1}" type="pres">
      <dgm:prSet presAssocID="{CA3186F5-9D65-4173-8F94-03BC9397DC1A}" presName="sibTrans" presStyleLbl="sibTrans2D1" presStyleIdx="0" presStyleCnt="3"/>
      <dgm:spPr>
        <a:solidFill>
          <a:srgbClr val="A6723F"/>
        </a:solidFill>
      </dgm:spPr>
    </dgm:pt>
    <dgm:pt modelId="{DD345DA9-9C09-47A5-B002-D448A2D155EF}" type="pres">
      <dgm:prSet presAssocID="{CA3186F5-9D65-4173-8F94-03BC9397DC1A}" presName="connectorText" presStyleLbl="sibTrans2D1" presStyleIdx="0" presStyleCnt="3"/>
      <dgm:spPr/>
    </dgm:pt>
    <dgm:pt modelId="{A4631E63-6B21-44AC-91AB-6E305232DD75}" type="pres">
      <dgm:prSet presAssocID="{88280FCA-A080-436E-AD47-550E171CF647}" presName="node" presStyleLbl="node1" presStyleIdx="1" presStyleCnt="3">
        <dgm:presLayoutVars>
          <dgm:bulletEnabled val="1"/>
        </dgm:presLayoutVars>
      </dgm:prSet>
      <dgm:spPr>
        <a:solidFill>
          <a:srgbClr val="D1AE66"/>
        </a:solidFill>
      </dgm:spPr>
    </dgm:pt>
    <dgm:pt modelId="{1145AB09-A452-4BD2-A6E7-081B3EFDC440}" type="pres">
      <dgm:prSet presAssocID="{584F580F-D6D2-4AFE-9EFA-4F783A9E711E}" presName="sibTrans" presStyleLbl="sibTrans2D1" presStyleIdx="1" presStyleCnt="3"/>
      <dgm:spPr>
        <a:solidFill>
          <a:srgbClr val="D1AE66"/>
        </a:solidFill>
      </dgm:spPr>
    </dgm:pt>
    <dgm:pt modelId="{1E18DFBA-948D-4A40-892C-D57B2474E81D}" type="pres">
      <dgm:prSet presAssocID="{584F580F-D6D2-4AFE-9EFA-4F783A9E711E}" presName="connectorText" presStyleLbl="sibTrans2D1" presStyleIdx="1" presStyleCnt="3"/>
      <dgm:spPr/>
    </dgm:pt>
    <dgm:pt modelId="{C6D301F2-AA3E-4343-BC23-A236E6352B3D}" type="pres">
      <dgm:prSet presAssocID="{EACED813-5A6C-4C77-A876-D1AABC4F3F9A}" presName="node" presStyleLbl="node1" presStyleIdx="2" presStyleCnt="3">
        <dgm:presLayoutVars>
          <dgm:bulletEnabled val="1"/>
        </dgm:presLayoutVars>
      </dgm:prSet>
      <dgm:spPr>
        <a:solidFill>
          <a:srgbClr val="EFBE5D"/>
        </a:solidFill>
      </dgm:spPr>
    </dgm:pt>
    <dgm:pt modelId="{66C3E4A7-9D7E-4624-98B1-DED458627417}" type="pres">
      <dgm:prSet presAssocID="{8395B20A-320E-4DC7-8087-CCC16B74E3DA}" presName="sibTrans" presStyleLbl="sibTrans2D1" presStyleIdx="2" presStyleCnt="3"/>
      <dgm:spPr>
        <a:solidFill>
          <a:srgbClr val="EFBE5D"/>
        </a:solidFill>
      </dgm:spPr>
    </dgm:pt>
    <dgm:pt modelId="{28C02838-1113-49CF-93DB-ED4AE04E707E}" type="pres">
      <dgm:prSet presAssocID="{8395B20A-320E-4DC7-8087-CCC16B74E3DA}" presName="connectorText" presStyleLbl="sibTrans2D1" presStyleIdx="2" presStyleCnt="3"/>
      <dgm:spPr/>
    </dgm:pt>
  </dgm:ptLst>
  <dgm:cxnLst>
    <dgm:cxn modelId="{85248C3C-21CA-4E36-AC6C-E018BF62F0C3}" type="presOf" srcId="{584F580F-D6D2-4AFE-9EFA-4F783A9E711E}" destId="{1145AB09-A452-4BD2-A6E7-081B3EFDC440}" srcOrd="0" destOrd="0" presId="urn:microsoft.com/office/officeart/2005/8/layout/cycle2"/>
    <dgm:cxn modelId="{8FAA045F-6DB8-44CA-9904-BCF8FDB8F80D}" srcId="{2E70C45B-F893-4888-A0B9-A6617EDF7E2D}" destId="{61AAF38D-EE10-467C-A3D1-B42F3A4F1728}" srcOrd="0" destOrd="0" parTransId="{7B5030E1-B715-474F-861E-FF39EEAA2A2C}" sibTransId="{CA3186F5-9D65-4173-8F94-03BC9397DC1A}"/>
    <dgm:cxn modelId="{79D3A14A-B677-414B-AB46-F550824A9EBA}" type="presOf" srcId="{CA3186F5-9D65-4173-8F94-03BC9397DC1A}" destId="{DD345DA9-9C09-47A5-B002-D448A2D155EF}" srcOrd="1" destOrd="0" presId="urn:microsoft.com/office/officeart/2005/8/layout/cycle2"/>
    <dgm:cxn modelId="{11F8F84C-2CDF-457A-9ABD-D1AE1316BD7D}" type="presOf" srcId="{CA3186F5-9D65-4173-8F94-03BC9397DC1A}" destId="{A3E1CC96-E665-45B2-BEE2-5858EAD5B9F1}" srcOrd="0" destOrd="0" presId="urn:microsoft.com/office/officeart/2005/8/layout/cycle2"/>
    <dgm:cxn modelId="{123E9D87-E27F-491F-9FE6-8B4C016A2254}" type="presOf" srcId="{EACED813-5A6C-4C77-A876-D1AABC4F3F9A}" destId="{C6D301F2-AA3E-4343-BC23-A236E6352B3D}" srcOrd="0" destOrd="0" presId="urn:microsoft.com/office/officeart/2005/8/layout/cycle2"/>
    <dgm:cxn modelId="{2AC52188-48A2-47DF-A648-5F24D45B1D4D}" type="presOf" srcId="{88280FCA-A080-436E-AD47-550E171CF647}" destId="{A4631E63-6B21-44AC-91AB-6E305232DD75}" srcOrd="0" destOrd="0" presId="urn:microsoft.com/office/officeart/2005/8/layout/cycle2"/>
    <dgm:cxn modelId="{102C4989-F22A-4A29-89F7-90803F785F87}" type="presOf" srcId="{8395B20A-320E-4DC7-8087-CCC16B74E3DA}" destId="{28C02838-1113-49CF-93DB-ED4AE04E707E}" srcOrd="1" destOrd="0" presId="urn:microsoft.com/office/officeart/2005/8/layout/cycle2"/>
    <dgm:cxn modelId="{E57C748E-3E25-4C7F-AC76-1C13A2A32204}" type="presOf" srcId="{584F580F-D6D2-4AFE-9EFA-4F783A9E711E}" destId="{1E18DFBA-948D-4A40-892C-D57B2474E81D}" srcOrd="1" destOrd="0" presId="urn:microsoft.com/office/officeart/2005/8/layout/cycle2"/>
    <dgm:cxn modelId="{A2BD1496-A776-46CD-BD33-34DB8989E121}" srcId="{2E70C45B-F893-4888-A0B9-A6617EDF7E2D}" destId="{EACED813-5A6C-4C77-A876-D1AABC4F3F9A}" srcOrd="2" destOrd="0" parTransId="{ECAC5D39-7C3F-480A-9640-A5EFC7FB2D3F}" sibTransId="{8395B20A-320E-4DC7-8087-CCC16B74E3DA}"/>
    <dgm:cxn modelId="{78EAA597-7E51-4647-A2E5-DEADA7EF14EB}" srcId="{2E70C45B-F893-4888-A0B9-A6617EDF7E2D}" destId="{88280FCA-A080-436E-AD47-550E171CF647}" srcOrd="1" destOrd="0" parTransId="{35E3A6CD-112F-42DD-B29F-E94D7145C217}" sibTransId="{584F580F-D6D2-4AFE-9EFA-4F783A9E711E}"/>
    <dgm:cxn modelId="{39EA42DC-4234-4B2E-ACFB-FA88BFC1285D}" type="presOf" srcId="{8395B20A-320E-4DC7-8087-CCC16B74E3DA}" destId="{66C3E4A7-9D7E-4624-98B1-DED458627417}" srcOrd="0" destOrd="0" presId="urn:microsoft.com/office/officeart/2005/8/layout/cycle2"/>
    <dgm:cxn modelId="{7FBDBFEF-BE2A-4073-9E35-864D85B230CC}" type="presOf" srcId="{61AAF38D-EE10-467C-A3D1-B42F3A4F1728}" destId="{7A151790-1AE4-484F-ACF5-32AE6F3E4B02}" srcOrd="0" destOrd="0" presId="urn:microsoft.com/office/officeart/2005/8/layout/cycle2"/>
    <dgm:cxn modelId="{CD7F0DF6-5B76-40A2-AE6B-66AFF1229EF3}" type="presOf" srcId="{2E70C45B-F893-4888-A0B9-A6617EDF7E2D}" destId="{E0C0F910-C5A2-4F24-9F65-122FFAEB7AD6}" srcOrd="0" destOrd="0" presId="urn:microsoft.com/office/officeart/2005/8/layout/cycle2"/>
    <dgm:cxn modelId="{A7BA3507-D612-4726-99DD-9E853C82C085}" type="presParOf" srcId="{E0C0F910-C5A2-4F24-9F65-122FFAEB7AD6}" destId="{7A151790-1AE4-484F-ACF5-32AE6F3E4B02}" srcOrd="0" destOrd="0" presId="urn:microsoft.com/office/officeart/2005/8/layout/cycle2"/>
    <dgm:cxn modelId="{BC72554F-1BA5-42B6-A52F-F5497BDBF82C}" type="presParOf" srcId="{E0C0F910-C5A2-4F24-9F65-122FFAEB7AD6}" destId="{A3E1CC96-E665-45B2-BEE2-5858EAD5B9F1}" srcOrd="1" destOrd="0" presId="urn:microsoft.com/office/officeart/2005/8/layout/cycle2"/>
    <dgm:cxn modelId="{71877237-D2FE-4EA6-86DB-72C54B9A8D0B}" type="presParOf" srcId="{A3E1CC96-E665-45B2-BEE2-5858EAD5B9F1}" destId="{DD345DA9-9C09-47A5-B002-D448A2D155EF}" srcOrd="0" destOrd="0" presId="urn:microsoft.com/office/officeart/2005/8/layout/cycle2"/>
    <dgm:cxn modelId="{C1EE1F41-4FC2-4AAC-B7DB-B01416E464CD}" type="presParOf" srcId="{E0C0F910-C5A2-4F24-9F65-122FFAEB7AD6}" destId="{A4631E63-6B21-44AC-91AB-6E305232DD75}" srcOrd="2" destOrd="0" presId="urn:microsoft.com/office/officeart/2005/8/layout/cycle2"/>
    <dgm:cxn modelId="{7DC0D2F7-EB91-43D2-989B-AA58ACF736B8}" type="presParOf" srcId="{E0C0F910-C5A2-4F24-9F65-122FFAEB7AD6}" destId="{1145AB09-A452-4BD2-A6E7-081B3EFDC440}" srcOrd="3" destOrd="0" presId="urn:microsoft.com/office/officeart/2005/8/layout/cycle2"/>
    <dgm:cxn modelId="{5E0F2527-AED2-429E-AC63-F0DC12502F3C}" type="presParOf" srcId="{1145AB09-A452-4BD2-A6E7-081B3EFDC440}" destId="{1E18DFBA-948D-4A40-892C-D57B2474E81D}" srcOrd="0" destOrd="0" presId="urn:microsoft.com/office/officeart/2005/8/layout/cycle2"/>
    <dgm:cxn modelId="{59C9F214-2ED2-4061-8635-B3874166EF0A}" type="presParOf" srcId="{E0C0F910-C5A2-4F24-9F65-122FFAEB7AD6}" destId="{C6D301F2-AA3E-4343-BC23-A236E6352B3D}" srcOrd="4" destOrd="0" presId="urn:microsoft.com/office/officeart/2005/8/layout/cycle2"/>
    <dgm:cxn modelId="{8687E7E4-7CFC-4BE9-9635-9B070696F2B1}" type="presParOf" srcId="{E0C0F910-C5A2-4F24-9F65-122FFAEB7AD6}" destId="{66C3E4A7-9D7E-4624-98B1-DED458627417}" srcOrd="5" destOrd="0" presId="urn:microsoft.com/office/officeart/2005/8/layout/cycle2"/>
    <dgm:cxn modelId="{2D39FAB3-471E-4831-8F03-77ED976BB8FB}" type="presParOf" srcId="{66C3E4A7-9D7E-4624-98B1-DED458627417}" destId="{28C02838-1113-49CF-93DB-ED4AE04E707E}" srcOrd="0" destOrd="0" presId="urn:microsoft.com/office/officeart/2005/8/layout/cycle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E70C45B-F893-4888-A0B9-A6617EDF7E2D}" type="doc">
      <dgm:prSet loTypeId="urn:microsoft.com/office/officeart/2005/8/layout/cycle2" loCatId="cycle" qsTypeId="urn:microsoft.com/office/officeart/2005/8/quickstyle/simple1" qsCatId="simple" csTypeId="urn:microsoft.com/office/officeart/2005/8/colors/accent2_3" csCatId="accent2" phldr="1"/>
      <dgm:spPr/>
      <dgm:t>
        <a:bodyPr/>
        <a:lstStyle/>
        <a:p>
          <a:endParaRPr lang="en-US"/>
        </a:p>
      </dgm:t>
    </dgm:pt>
    <dgm:pt modelId="{61AAF38D-EE10-467C-A3D1-B42F3A4F1728}">
      <dgm:prSet phldrT="[Text]" phldr="0"/>
      <dgm:spPr/>
      <dgm:t>
        <a:bodyPr/>
        <a:lstStyle/>
        <a:p>
          <a:pPr rtl="0"/>
          <a:r>
            <a:rPr lang="en-US">
              <a:latin typeface="Calibri"/>
            </a:rPr>
            <a:t>COMPONETE DIAGRAM</a:t>
          </a:r>
          <a:endParaRPr lang="en-US"/>
        </a:p>
      </dgm:t>
    </dgm:pt>
    <dgm:pt modelId="{7B5030E1-B715-474F-861E-FF39EEAA2A2C}" type="parTrans" cxnId="{8FAA045F-6DB8-44CA-9904-BCF8FDB8F80D}">
      <dgm:prSet/>
      <dgm:spPr/>
      <dgm:t>
        <a:bodyPr/>
        <a:lstStyle/>
        <a:p>
          <a:endParaRPr lang="en-US"/>
        </a:p>
      </dgm:t>
    </dgm:pt>
    <dgm:pt modelId="{CA3186F5-9D65-4173-8F94-03BC9397DC1A}" type="sibTrans" cxnId="{8FAA045F-6DB8-44CA-9904-BCF8FDB8F80D}">
      <dgm:prSet/>
      <dgm:spPr/>
      <dgm:t>
        <a:bodyPr/>
        <a:lstStyle/>
        <a:p>
          <a:endParaRPr lang="en-US"/>
        </a:p>
      </dgm:t>
    </dgm:pt>
    <dgm:pt modelId="{88280FCA-A080-436E-AD47-550E171CF647}">
      <dgm:prSet phldrT="[Text]" phldr="0"/>
      <dgm:spPr/>
      <dgm:t>
        <a:bodyPr/>
        <a:lstStyle/>
        <a:p>
          <a:r>
            <a:rPr lang="en-US"/>
            <a:t>TECHNOLOGIES</a:t>
          </a:r>
        </a:p>
      </dgm:t>
    </dgm:pt>
    <dgm:pt modelId="{35E3A6CD-112F-42DD-B29F-E94D7145C217}" type="parTrans" cxnId="{78EAA597-7E51-4647-A2E5-DEADA7EF14EB}">
      <dgm:prSet/>
      <dgm:spPr/>
      <dgm:t>
        <a:bodyPr/>
        <a:lstStyle/>
        <a:p>
          <a:endParaRPr lang="en-US"/>
        </a:p>
      </dgm:t>
    </dgm:pt>
    <dgm:pt modelId="{584F580F-D6D2-4AFE-9EFA-4F783A9E711E}" type="sibTrans" cxnId="{78EAA597-7E51-4647-A2E5-DEADA7EF14EB}">
      <dgm:prSet/>
      <dgm:spPr/>
      <dgm:t>
        <a:bodyPr/>
        <a:lstStyle/>
        <a:p>
          <a:endParaRPr lang="en-US"/>
        </a:p>
      </dgm:t>
    </dgm:pt>
    <dgm:pt modelId="{EACED813-5A6C-4C77-A876-D1AABC4F3F9A}">
      <dgm:prSet phldr="0"/>
      <dgm:spPr/>
      <dgm:t>
        <a:bodyPr/>
        <a:lstStyle/>
        <a:p>
          <a:r>
            <a:rPr lang="en-US"/>
            <a:t>REQUIREMENTS</a:t>
          </a:r>
          <a:endParaRPr lang="en-US">
            <a:latin typeface="Calibri"/>
          </a:endParaRPr>
        </a:p>
      </dgm:t>
    </dgm:pt>
    <dgm:pt modelId="{ECAC5D39-7C3F-480A-9640-A5EFC7FB2D3F}" type="parTrans" cxnId="{A2BD1496-A776-46CD-BD33-34DB8989E121}">
      <dgm:prSet/>
      <dgm:spPr/>
      <dgm:t>
        <a:bodyPr/>
        <a:lstStyle/>
        <a:p>
          <a:endParaRPr lang="en-US"/>
        </a:p>
      </dgm:t>
    </dgm:pt>
    <dgm:pt modelId="{8395B20A-320E-4DC7-8087-CCC16B74E3DA}" type="sibTrans" cxnId="{A2BD1496-A776-46CD-BD33-34DB8989E121}">
      <dgm:prSet/>
      <dgm:spPr/>
      <dgm:t>
        <a:bodyPr/>
        <a:lstStyle/>
        <a:p>
          <a:endParaRPr lang="en-US"/>
        </a:p>
      </dgm:t>
    </dgm:pt>
    <dgm:pt modelId="{E0C0F910-C5A2-4F24-9F65-122FFAEB7AD6}" type="pres">
      <dgm:prSet presAssocID="{2E70C45B-F893-4888-A0B9-A6617EDF7E2D}" presName="cycle" presStyleCnt="0">
        <dgm:presLayoutVars>
          <dgm:dir/>
          <dgm:resizeHandles val="exact"/>
        </dgm:presLayoutVars>
      </dgm:prSet>
      <dgm:spPr/>
    </dgm:pt>
    <dgm:pt modelId="{7A151790-1AE4-484F-ACF5-32AE6F3E4B02}" type="pres">
      <dgm:prSet presAssocID="{61AAF38D-EE10-467C-A3D1-B42F3A4F1728}" presName="node" presStyleLbl="node1" presStyleIdx="0" presStyleCnt="3">
        <dgm:presLayoutVars>
          <dgm:bulletEnabled val="1"/>
        </dgm:presLayoutVars>
      </dgm:prSet>
      <dgm:spPr/>
    </dgm:pt>
    <dgm:pt modelId="{A3E1CC96-E665-45B2-BEE2-5858EAD5B9F1}" type="pres">
      <dgm:prSet presAssocID="{CA3186F5-9D65-4173-8F94-03BC9397DC1A}" presName="sibTrans" presStyleLbl="sibTrans2D1" presStyleIdx="0" presStyleCnt="3"/>
      <dgm:spPr/>
    </dgm:pt>
    <dgm:pt modelId="{DD345DA9-9C09-47A5-B002-D448A2D155EF}" type="pres">
      <dgm:prSet presAssocID="{CA3186F5-9D65-4173-8F94-03BC9397DC1A}" presName="connectorText" presStyleLbl="sibTrans2D1" presStyleIdx="0" presStyleCnt="3"/>
      <dgm:spPr/>
    </dgm:pt>
    <dgm:pt modelId="{A4631E63-6B21-44AC-91AB-6E305232DD75}" type="pres">
      <dgm:prSet presAssocID="{88280FCA-A080-436E-AD47-550E171CF647}" presName="node" presStyleLbl="node1" presStyleIdx="1" presStyleCnt="3">
        <dgm:presLayoutVars>
          <dgm:bulletEnabled val="1"/>
        </dgm:presLayoutVars>
      </dgm:prSet>
      <dgm:spPr/>
    </dgm:pt>
    <dgm:pt modelId="{1145AB09-A452-4BD2-A6E7-081B3EFDC440}" type="pres">
      <dgm:prSet presAssocID="{584F580F-D6D2-4AFE-9EFA-4F783A9E711E}" presName="sibTrans" presStyleLbl="sibTrans2D1" presStyleIdx="1" presStyleCnt="3"/>
      <dgm:spPr/>
    </dgm:pt>
    <dgm:pt modelId="{1E18DFBA-948D-4A40-892C-D57B2474E81D}" type="pres">
      <dgm:prSet presAssocID="{584F580F-D6D2-4AFE-9EFA-4F783A9E711E}" presName="connectorText" presStyleLbl="sibTrans2D1" presStyleIdx="1" presStyleCnt="3"/>
      <dgm:spPr/>
    </dgm:pt>
    <dgm:pt modelId="{C6D301F2-AA3E-4343-BC23-A236E6352B3D}" type="pres">
      <dgm:prSet presAssocID="{EACED813-5A6C-4C77-A876-D1AABC4F3F9A}" presName="node" presStyleLbl="node1" presStyleIdx="2" presStyleCnt="3">
        <dgm:presLayoutVars>
          <dgm:bulletEnabled val="1"/>
        </dgm:presLayoutVars>
      </dgm:prSet>
      <dgm:spPr/>
    </dgm:pt>
    <dgm:pt modelId="{66C3E4A7-9D7E-4624-98B1-DED458627417}" type="pres">
      <dgm:prSet presAssocID="{8395B20A-320E-4DC7-8087-CCC16B74E3DA}" presName="sibTrans" presStyleLbl="sibTrans2D1" presStyleIdx="2" presStyleCnt="3"/>
      <dgm:spPr/>
    </dgm:pt>
    <dgm:pt modelId="{28C02838-1113-49CF-93DB-ED4AE04E707E}" type="pres">
      <dgm:prSet presAssocID="{8395B20A-320E-4DC7-8087-CCC16B74E3DA}" presName="connectorText" presStyleLbl="sibTrans2D1" presStyleIdx="2" presStyleCnt="3"/>
      <dgm:spPr/>
    </dgm:pt>
  </dgm:ptLst>
  <dgm:cxnLst>
    <dgm:cxn modelId="{85248C3C-21CA-4E36-AC6C-E018BF62F0C3}" type="presOf" srcId="{584F580F-D6D2-4AFE-9EFA-4F783A9E711E}" destId="{1145AB09-A452-4BD2-A6E7-081B3EFDC440}" srcOrd="0" destOrd="0" presId="urn:microsoft.com/office/officeart/2005/8/layout/cycle2"/>
    <dgm:cxn modelId="{8FAA045F-6DB8-44CA-9904-BCF8FDB8F80D}" srcId="{2E70C45B-F893-4888-A0B9-A6617EDF7E2D}" destId="{61AAF38D-EE10-467C-A3D1-B42F3A4F1728}" srcOrd="0" destOrd="0" parTransId="{7B5030E1-B715-474F-861E-FF39EEAA2A2C}" sibTransId="{CA3186F5-9D65-4173-8F94-03BC9397DC1A}"/>
    <dgm:cxn modelId="{79D3A14A-B677-414B-AB46-F550824A9EBA}" type="presOf" srcId="{CA3186F5-9D65-4173-8F94-03BC9397DC1A}" destId="{DD345DA9-9C09-47A5-B002-D448A2D155EF}" srcOrd="1" destOrd="0" presId="urn:microsoft.com/office/officeart/2005/8/layout/cycle2"/>
    <dgm:cxn modelId="{11F8F84C-2CDF-457A-9ABD-D1AE1316BD7D}" type="presOf" srcId="{CA3186F5-9D65-4173-8F94-03BC9397DC1A}" destId="{A3E1CC96-E665-45B2-BEE2-5858EAD5B9F1}" srcOrd="0" destOrd="0" presId="urn:microsoft.com/office/officeart/2005/8/layout/cycle2"/>
    <dgm:cxn modelId="{123E9D87-E27F-491F-9FE6-8B4C016A2254}" type="presOf" srcId="{EACED813-5A6C-4C77-A876-D1AABC4F3F9A}" destId="{C6D301F2-AA3E-4343-BC23-A236E6352B3D}" srcOrd="0" destOrd="0" presId="urn:microsoft.com/office/officeart/2005/8/layout/cycle2"/>
    <dgm:cxn modelId="{2AC52188-48A2-47DF-A648-5F24D45B1D4D}" type="presOf" srcId="{88280FCA-A080-436E-AD47-550E171CF647}" destId="{A4631E63-6B21-44AC-91AB-6E305232DD75}" srcOrd="0" destOrd="0" presId="urn:microsoft.com/office/officeart/2005/8/layout/cycle2"/>
    <dgm:cxn modelId="{102C4989-F22A-4A29-89F7-90803F785F87}" type="presOf" srcId="{8395B20A-320E-4DC7-8087-CCC16B74E3DA}" destId="{28C02838-1113-49CF-93DB-ED4AE04E707E}" srcOrd="1" destOrd="0" presId="urn:microsoft.com/office/officeart/2005/8/layout/cycle2"/>
    <dgm:cxn modelId="{E57C748E-3E25-4C7F-AC76-1C13A2A32204}" type="presOf" srcId="{584F580F-D6D2-4AFE-9EFA-4F783A9E711E}" destId="{1E18DFBA-948D-4A40-892C-D57B2474E81D}" srcOrd="1" destOrd="0" presId="urn:microsoft.com/office/officeart/2005/8/layout/cycle2"/>
    <dgm:cxn modelId="{A2BD1496-A776-46CD-BD33-34DB8989E121}" srcId="{2E70C45B-F893-4888-A0B9-A6617EDF7E2D}" destId="{EACED813-5A6C-4C77-A876-D1AABC4F3F9A}" srcOrd="2" destOrd="0" parTransId="{ECAC5D39-7C3F-480A-9640-A5EFC7FB2D3F}" sibTransId="{8395B20A-320E-4DC7-8087-CCC16B74E3DA}"/>
    <dgm:cxn modelId="{78EAA597-7E51-4647-A2E5-DEADA7EF14EB}" srcId="{2E70C45B-F893-4888-A0B9-A6617EDF7E2D}" destId="{88280FCA-A080-436E-AD47-550E171CF647}" srcOrd="1" destOrd="0" parTransId="{35E3A6CD-112F-42DD-B29F-E94D7145C217}" sibTransId="{584F580F-D6D2-4AFE-9EFA-4F783A9E711E}"/>
    <dgm:cxn modelId="{39EA42DC-4234-4B2E-ACFB-FA88BFC1285D}" type="presOf" srcId="{8395B20A-320E-4DC7-8087-CCC16B74E3DA}" destId="{66C3E4A7-9D7E-4624-98B1-DED458627417}" srcOrd="0" destOrd="0" presId="urn:microsoft.com/office/officeart/2005/8/layout/cycle2"/>
    <dgm:cxn modelId="{7FBDBFEF-BE2A-4073-9E35-864D85B230CC}" type="presOf" srcId="{61AAF38D-EE10-467C-A3D1-B42F3A4F1728}" destId="{7A151790-1AE4-484F-ACF5-32AE6F3E4B02}" srcOrd="0" destOrd="0" presId="urn:microsoft.com/office/officeart/2005/8/layout/cycle2"/>
    <dgm:cxn modelId="{CD7F0DF6-5B76-40A2-AE6B-66AFF1229EF3}" type="presOf" srcId="{2E70C45B-F893-4888-A0B9-A6617EDF7E2D}" destId="{E0C0F910-C5A2-4F24-9F65-122FFAEB7AD6}" srcOrd="0" destOrd="0" presId="urn:microsoft.com/office/officeart/2005/8/layout/cycle2"/>
    <dgm:cxn modelId="{A7BA3507-D612-4726-99DD-9E853C82C085}" type="presParOf" srcId="{E0C0F910-C5A2-4F24-9F65-122FFAEB7AD6}" destId="{7A151790-1AE4-484F-ACF5-32AE6F3E4B02}" srcOrd="0" destOrd="0" presId="urn:microsoft.com/office/officeart/2005/8/layout/cycle2"/>
    <dgm:cxn modelId="{BC72554F-1BA5-42B6-A52F-F5497BDBF82C}" type="presParOf" srcId="{E0C0F910-C5A2-4F24-9F65-122FFAEB7AD6}" destId="{A3E1CC96-E665-45B2-BEE2-5858EAD5B9F1}" srcOrd="1" destOrd="0" presId="urn:microsoft.com/office/officeart/2005/8/layout/cycle2"/>
    <dgm:cxn modelId="{71877237-D2FE-4EA6-86DB-72C54B9A8D0B}" type="presParOf" srcId="{A3E1CC96-E665-45B2-BEE2-5858EAD5B9F1}" destId="{DD345DA9-9C09-47A5-B002-D448A2D155EF}" srcOrd="0" destOrd="0" presId="urn:microsoft.com/office/officeart/2005/8/layout/cycle2"/>
    <dgm:cxn modelId="{C1EE1F41-4FC2-4AAC-B7DB-B01416E464CD}" type="presParOf" srcId="{E0C0F910-C5A2-4F24-9F65-122FFAEB7AD6}" destId="{A4631E63-6B21-44AC-91AB-6E305232DD75}" srcOrd="2" destOrd="0" presId="urn:microsoft.com/office/officeart/2005/8/layout/cycle2"/>
    <dgm:cxn modelId="{7DC0D2F7-EB91-43D2-989B-AA58ACF736B8}" type="presParOf" srcId="{E0C0F910-C5A2-4F24-9F65-122FFAEB7AD6}" destId="{1145AB09-A452-4BD2-A6E7-081B3EFDC440}" srcOrd="3" destOrd="0" presId="urn:microsoft.com/office/officeart/2005/8/layout/cycle2"/>
    <dgm:cxn modelId="{5E0F2527-AED2-429E-AC63-F0DC12502F3C}" type="presParOf" srcId="{1145AB09-A452-4BD2-A6E7-081B3EFDC440}" destId="{1E18DFBA-948D-4A40-892C-D57B2474E81D}" srcOrd="0" destOrd="0" presId="urn:microsoft.com/office/officeart/2005/8/layout/cycle2"/>
    <dgm:cxn modelId="{59C9F214-2ED2-4061-8635-B3874166EF0A}" type="presParOf" srcId="{E0C0F910-C5A2-4F24-9F65-122FFAEB7AD6}" destId="{C6D301F2-AA3E-4343-BC23-A236E6352B3D}" srcOrd="4" destOrd="0" presId="urn:microsoft.com/office/officeart/2005/8/layout/cycle2"/>
    <dgm:cxn modelId="{8687E7E4-7CFC-4BE9-9635-9B070696F2B1}" type="presParOf" srcId="{E0C0F910-C5A2-4F24-9F65-122FFAEB7AD6}" destId="{66C3E4A7-9D7E-4624-98B1-DED458627417}" srcOrd="5" destOrd="0" presId="urn:microsoft.com/office/officeart/2005/8/layout/cycle2"/>
    <dgm:cxn modelId="{2D39FAB3-471E-4831-8F03-77ED976BB8FB}" type="presParOf" srcId="{66C3E4A7-9D7E-4624-98B1-DED458627417}" destId="{28C02838-1113-49CF-93DB-ED4AE04E707E}" srcOrd="0" destOrd="0" presId="urn:microsoft.com/office/officeart/2005/8/layout/cycle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E70C45B-F893-4888-A0B9-A6617EDF7E2D}" type="doc">
      <dgm:prSet loTypeId="urn:microsoft.com/office/officeart/2005/8/layout/cycle2" loCatId="cycle" qsTypeId="urn:microsoft.com/office/officeart/2005/8/quickstyle/simple1" qsCatId="simple" csTypeId="urn:microsoft.com/office/officeart/2005/8/colors/colorful4" csCatId="colorful" phldr="1"/>
      <dgm:spPr/>
      <dgm:t>
        <a:bodyPr/>
        <a:lstStyle/>
        <a:p>
          <a:endParaRPr lang="en-US"/>
        </a:p>
      </dgm:t>
    </dgm:pt>
    <dgm:pt modelId="{61AAF38D-EE10-467C-A3D1-B42F3A4F1728}">
      <dgm:prSet phldrT="[Text]" phldr="0" custT="1"/>
      <dgm:spPr>
        <a:solidFill>
          <a:srgbClr val="FF914D"/>
        </a:solidFill>
      </dgm:spPr>
      <dgm:t>
        <a:bodyPr/>
        <a:lstStyle/>
        <a:p>
          <a:pPr rtl="0"/>
          <a:r>
            <a:rPr lang="en-US" sz="1600">
              <a:solidFill>
                <a:schemeClr val="tx1"/>
              </a:solidFill>
              <a:latin typeface="Calibri"/>
            </a:rPr>
            <a:t>COMPONETE DIAGRAM</a:t>
          </a:r>
          <a:endParaRPr lang="en-US" sz="1600">
            <a:solidFill>
              <a:schemeClr val="tx1"/>
            </a:solidFill>
          </a:endParaRPr>
        </a:p>
      </dgm:t>
    </dgm:pt>
    <dgm:pt modelId="{7B5030E1-B715-474F-861E-FF39EEAA2A2C}" type="parTrans" cxnId="{8FAA045F-6DB8-44CA-9904-BCF8FDB8F80D}">
      <dgm:prSet/>
      <dgm:spPr/>
      <dgm:t>
        <a:bodyPr/>
        <a:lstStyle/>
        <a:p>
          <a:endParaRPr lang="en-US"/>
        </a:p>
      </dgm:t>
    </dgm:pt>
    <dgm:pt modelId="{CA3186F5-9D65-4173-8F94-03BC9397DC1A}" type="sibTrans" cxnId="{8FAA045F-6DB8-44CA-9904-BCF8FDB8F80D}">
      <dgm:prSet/>
      <dgm:spPr>
        <a:solidFill>
          <a:srgbClr val="FF914D"/>
        </a:solidFill>
      </dgm:spPr>
      <dgm:t>
        <a:bodyPr/>
        <a:lstStyle/>
        <a:p>
          <a:endParaRPr lang="en-US"/>
        </a:p>
      </dgm:t>
    </dgm:pt>
    <dgm:pt modelId="{88280FCA-A080-436E-AD47-550E171CF647}">
      <dgm:prSet phldrT="[Text]" phldr="0" custT="1"/>
      <dgm:spPr>
        <a:solidFill>
          <a:srgbClr val="FFC000"/>
        </a:solidFill>
      </dgm:spPr>
      <dgm:t>
        <a:bodyPr/>
        <a:lstStyle/>
        <a:p>
          <a:r>
            <a:rPr lang="en-US" sz="1600">
              <a:solidFill>
                <a:schemeClr val="tx1"/>
              </a:solidFill>
            </a:rPr>
            <a:t>TECHNOLOGIES</a:t>
          </a:r>
        </a:p>
      </dgm:t>
    </dgm:pt>
    <dgm:pt modelId="{35E3A6CD-112F-42DD-B29F-E94D7145C217}" type="parTrans" cxnId="{78EAA597-7E51-4647-A2E5-DEADA7EF14EB}">
      <dgm:prSet/>
      <dgm:spPr/>
      <dgm:t>
        <a:bodyPr/>
        <a:lstStyle/>
        <a:p>
          <a:endParaRPr lang="en-US"/>
        </a:p>
      </dgm:t>
    </dgm:pt>
    <dgm:pt modelId="{584F580F-D6D2-4AFE-9EFA-4F783A9E711E}" type="sibTrans" cxnId="{78EAA597-7E51-4647-A2E5-DEADA7EF14EB}">
      <dgm:prSet/>
      <dgm:spPr>
        <a:solidFill>
          <a:srgbClr val="FFC000"/>
        </a:solidFill>
      </dgm:spPr>
      <dgm:t>
        <a:bodyPr/>
        <a:lstStyle/>
        <a:p>
          <a:endParaRPr lang="en-US"/>
        </a:p>
      </dgm:t>
    </dgm:pt>
    <dgm:pt modelId="{EACED813-5A6C-4C77-A876-D1AABC4F3F9A}">
      <dgm:prSet phldr="0" custT="1"/>
      <dgm:spPr>
        <a:solidFill>
          <a:srgbClr val="EFBE5D"/>
        </a:solidFill>
      </dgm:spPr>
      <dgm:t>
        <a:bodyPr/>
        <a:lstStyle/>
        <a:p>
          <a:r>
            <a:rPr lang="en-US" sz="1600" b="0">
              <a:solidFill>
                <a:schemeClr val="tx1"/>
              </a:solidFill>
            </a:rPr>
            <a:t>REQUIREMENTS</a:t>
          </a:r>
          <a:endParaRPr lang="en-US" sz="1600" b="0">
            <a:solidFill>
              <a:schemeClr val="tx1"/>
            </a:solidFill>
            <a:latin typeface="Calibri"/>
          </a:endParaRPr>
        </a:p>
      </dgm:t>
    </dgm:pt>
    <dgm:pt modelId="{ECAC5D39-7C3F-480A-9640-A5EFC7FB2D3F}" type="parTrans" cxnId="{A2BD1496-A776-46CD-BD33-34DB8989E121}">
      <dgm:prSet/>
      <dgm:spPr/>
      <dgm:t>
        <a:bodyPr/>
        <a:lstStyle/>
        <a:p>
          <a:endParaRPr lang="en-US"/>
        </a:p>
      </dgm:t>
    </dgm:pt>
    <dgm:pt modelId="{8395B20A-320E-4DC7-8087-CCC16B74E3DA}" type="sibTrans" cxnId="{A2BD1496-A776-46CD-BD33-34DB8989E121}">
      <dgm:prSet/>
      <dgm:spPr>
        <a:solidFill>
          <a:srgbClr val="EFBE5D"/>
        </a:solidFill>
      </dgm:spPr>
      <dgm:t>
        <a:bodyPr/>
        <a:lstStyle/>
        <a:p>
          <a:endParaRPr lang="en-US"/>
        </a:p>
      </dgm:t>
    </dgm:pt>
    <dgm:pt modelId="{E0C0F910-C5A2-4F24-9F65-122FFAEB7AD6}" type="pres">
      <dgm:prSet presAssocID="{2E70C45B-F893-4888-A0B9-A6617EDF7E2D}" presName="cycle" presStyleCnt="0">
        <dgm:presLayoutVars>
          <dgm:dir/>
          <dgm:resizeHandles val="exact"/>
        </dgm:presLayoutVars>
      </dgm:prSet>
      <dgm:spPr/>
    </dgm:pt>
    <dgm:pt modelId="{7A151790-1AE4-484F-ACF5-32AE6F3E4B02}" type="pres">
      <dgm:prSet presAssocID="{61AAF38D-EE10-467C-A3D1-B42F3A4F1728}" presName="node" presStyleLbl="node1" presStyleIdx="0" presStyleCnt="3" custScaleX="123110" custScaleY="115319">
        <dgm:presLayoutVars>
          <dgm:bulletEnabled val="1"/>
        </dgm:presLayoutVars>
      </dgm:prSet>
      <dgm:spPr/>
    </dgm:pt>
    <dgm:pt modelId="{A3E1CC96-E665-45B2-BEE2-5858EAD5B9F1}" type="pres">
      <dgm:prSet presAssocID="{CA3186F5-9D65-4173-8F94-03BC9397DC1A}" presName="sibTrans" presStyleLbl="sibTrans2D1" presStyleIdx="0" presStyleCnt="3"/>
      <dgm:spPr/>
    </dgm:pt>
    <dgm:pt modelId="{DD345DA9-9C09-47A5-B002-D448A2D155EF}" type="pres">
      <dgm:prSet presAssocID="{CA3186F5-9D65-4173-8F94-03BC9397DC1A}" presName="connectorText" presStyleLbl="sibTrans2D1" presStyleIdx="0" presStyleCnt="3"/>
      <dgm:spPr/>
    </dgm:pt>
    <dgm:pt modelId="{A4631E63-6B21-44AC-91AB-6E305232DD75}" type="pres">
      <dgm:prSet presAssocID="{88280FCA-A080-436E-AD47-550E171CF647}" presName="node" presStyleLbl="node1" presStyleIdx="1" presStyleCnt="3" custScaleX="118357" custScaleY="120249">
        <dgm:presLayoutVars>
          <dgm:bulletEnabled val="1"/>
        </dgm:presLayoutVars>
      </dgm:prSet>
      <dgm:spPr/>
    </dgm:pt>
    <dgm:pt modelId="{1145AB09-A452-4BD2-A6E7-081B3EFDC440}" type="pres">
      <dgm:prSet presAssocID="{584F580F-D6D2-4AFE-9EFA-4F783A9E711E}" presName="sibTrans" presStyleLbl="sibTrans2D1" presStyleIdx="1" presStyleCnt="3"/>
      <dgm:spPr/>
    </dgm:pt>
    <dgm:pt modelId="{1E18DFBA-948D-4A40-892C-D57B2474E81D}" type="pres">
      <dgm:prSet presAssocID="{584F580F-D6D2-4AFE-9EFA-4F783A9E711E}" presName="connectorText" presStyleLbl="sibTrans2D1" presStyleIdx="1" presStyleCnt="3"/>
      <dgm:spPr/>
    </dgm:pt>
    <dgm:pt modelId="{C6D301F2-AA3E-4343-BC23-A236E6352B3D}" type="pres">
      <dgm:prSet presAssocID="{EACED813-5A6C-4C77-A876-D1AABC4F3F9A}" presName="node" presStyleLbl="node1" presStyleIdx="2" presStyleCnt="3" custScaleX="118088" custScaleY="118370" custRadScaleRad="124423" custRadScaleInc="-1019">
        <dgm:presLayoutVars>
          <dgm:bulletEnabled val="1"/>
        </dgm:presLayoutVars>
      </dgm:prSet>
      <dgm:spPr/>
    </dgm:pt>
    <dgm:pt modelId="{66C3E4A7-9D7E-4624-98B1-DED458627417}" type="pres">
      <dgm:prSet presAssocID="{8395B20A-320E-4DC7-8087-CCC16B74E3DA}" presName="sibTrans" presStyleLbl="sibTrans2D1" presStyleIdx="2" presStyleCnt="3"/>
      <dgm:spPr/>
    </dgm:pt>
    <dgm:pt modelId="{28C02838-1113-49CF-93DB-ED4AE04E707E}" type="pres">
      <dgm:prSet presAssocID="{8395B20A-320E-4DC7-8087-CCC16B74E3DA}" presName="connectorText" presStyleLbl="sibTrans2D1" presStyleIdx="2" presStyleCnt="3"/>
      <dgm:spPr/>
    </dgm:pt>
  </dgm:ptLst>
  <dgm:cxnLst>
    <dgm:cxn modelId="{85248C3C-21CA-4E36-AC6C-E018BF62F0C3}" type="presOf" srcId="{584F580F-D6D2-4AFE-9EFA-4F783A9E711E}" destId="{1145AB09-A452-4BD2-A6E7-081B3EFDC440}" srcOrd="0" destOrd="0" presId="urn:microsoft.com/office/officeart/2005/8/layout/cycle2"/>
    <dgm:cxn modelId="{8FAA045F-6DB8-44CA-9904-BCF8FDB8F80D}" srcId="{2E70C45B-F893-4888-A0B9-A6617EDF7E2D}" destId="{61AAF38D-EE10-467C-A3D1-B42F3A4F1728}" srcOrd="0" destOrd="0" parTransId="{7B5030E1-B715-474F-861E-FF39EEAA2A2C}" sibTransId="{CA3186F5-9D65-4173-8F94-03BC9397DC1A}"/>
    <dgm:cxn modelId="{79D3A14A-B677-414B-AB46-F550824A9EBA}" type="presOf" srcId="{CA3186F5-9D65-4173-8F94-03BC9397DC1A}" destId="{DD345DA9-9C09-47A5-B002-D448A2D155EF}" srcOrd="1" destOrd="0" presId="urn:microsoft.com/office/officeart/2005/8/layout/cycle2"/>
    <dgm:cxn modelId="{11F8F84C-2CDF-457A-9ABD-D1AE1316BD7D}" type="presOf" srcId="{CA3186F5-9D65-4173-8F94-03BC9397DC1A}" destId="{A3E1CC96-E665-45B2-BEE2-5858EAD5B9F1}" srcOrd="0" destOrd="0" presId="urn:microsoft.com/office/officeart/2005/8/layout/cycle2"/>
    <dgm:cxn modelId="{123E9D87-E27F-491F-9FE6-8B4C016A2254}" type="presOf" srcId="{EACED813-5A6C-4C77-A876-D1AABC4F3F9A}" destId="{C6D301F2-AA3E-4343-BC23-A236E6352B3D}" srcOrd="0" destOrd="0" presId="urn:microsoft.com/office/officeart/2005/8/layout/cycle2"/>
    <dgm:cxn modelId="{2AC52188-48A2-47DF-A648-5F24D45B1D4D}" type="presOf" srcId="{88280FCA-A080-436E-AD47-550E171CF647}" destId="{A4631E63-6B21-44AC-91AB-6E305232DD75}" srcOrd="0" destOrd="0" presId="urn:microsoft.com/office/officeart/2005/8/layout/cycle2"/>
    <dgm:cxn modelId="{102C4989-F22A-4A29-89F7-90803F785F87}" type="presOf" srcId="{8395B20A-320E-4DC7-8087-CCC16B74E3DA}" destId="{28C02838-1113-49CF-93DB-ED4AE04E707E}" srcOrd="1" destOrd="0" presId="urn:microsoft.com/office/officeart/2005/8/layout/cycle2"/>
    <dgm:cxn modelId="{E57C748E-3E25-4C7F-AC76-1C13A2A32204}" type="presOf" srcId="{584F580F-D6D2-4AFE-9EFA-4F783A9E711E}" destId="{1E18DFBA-948D-4A40-892C-D57B2474E81D}" srcOrd="1" destOrd="0" presId="urn:microsoft.com/office/officeart/2005/8/layout/cycle2"/>
    <dgm:cxn modelId="{A2BD1496-A776-46CD-BD33-34DB8989E121}" srcId="{2E70C45B-F893-4888-A0B9-A6617EDF7E2D}" destId="{EACED813-5A6C-4C77-A876-D1AABC4F3F9A}" srcOrd="2" destOrd="0" parTransId="{ECAC5D39-7C3F-480A-9640-A5EFC7FB2D3F}" sibTransId="{8395B20A-320E-4DC7-8087-CCC16B74E3DA}"/>
    <dgm:cxn modelId="{78EAA597-7E51-4647-A2E5-DEADA7EF14EB}" srcId="{2E70C45B-F893-4888-A0B9-A6617EDF7E2D}" destId="{88280FCA-A080-436E-AD47-550E171CF647}" srcOrd="1" destOrd="0" parTransId="{35E3A6CD-112F-42DD-B29F-E94D7145C217}" sibTransId="{584F580F-D6D2-4AFE-9EFA-4F783A9E711E}"/>
    <dgm:cxn modelId="{39EA42DC-4234-4B2E-ACFB-FA88BFC1285D}" type="presOf" srcId="{8395B20A-320E-4DC7-8087-CCC16B74E3DA}" destId="{66C3E4A7-9D7E-4624-98B1-DED458627417}" srcOrd="0" destOrd="0" presId="urn:microsoft.com/office/officeart/2005/8/layout/cycle2"/>
    <dgm:cxn modelId="{7FBDBFEF-BE2A-4073-9E35-864D85B230CC}" type="presOf" srcId="{61AAF38D-EE10-467C-A3D1-B42F3A4F1728}" destId="{7A151790-1AE4-484F-ACF5-32AE6F3E4B02}" srcOrd="0" destOrd="0" presId="urn:microsoft.com/office/officeart/2005/8/layout/cycle2"/>
    <dgm:cxn modelId="{CD7F0DF6-5B76-40A2-AE6B-66AFF1229EF3}" type="presOf" srcId="{2E70C45B-F893-4888-A0B9-A6617EDF7E2D}" destId="{E0C0F910-C5A2-4F24-9F65-122FFAEB7AD6}" srcOrd="0" destOrd="0" presId="urn:microsoft.com/office/officeart/2005/8/layout/cycle2"/>
    <dgm:cxn modelId="{A7BA3507-D612-4726-99DD-9E853C82C085}" type="presParOf" srcId="{E0C0F910-C5A2-4F24-9F65-122FFAEB7AD6}" destId="{7A151790-1AE4-484F-ACF5-32AE6F3E4B02}" srcOrd="0" destOrd="0" presId="urn:microsoft.com/office/officeart/2005/8/layout/cycle2"/>
    <dgm:cxn modelId="{BC72554F-1BA5-42B6-A52F-F5497BDBF82C}" type="presParOf" srcId="{E0C0F910-C5A2-4F24-9F65-122FFAEB7AD6}" destId="{A3E1CC96-E665-45B2-BEE2-5858EAD5B9F1}" srcOrd="1" destOrd="0" presId="urn:microsoft.com/office/officeart/2005/8/layout/cycle2"/>
    <dgm:cxn modelId="{71877237-D2FE-4EA6-86DB-72C54B9A8D0B}" type="presParOf" srcId="{A3E1CC96-E665-45B2-BEE2-5858EAD5B9F1}" destId="{DD345DA9-9C09-47A5-B002-D448A2D155EF}" srcOrd="0" destOrd="0" presId="urn:microsoft.com/office/officeart/2005/8/layout/cycle2"/>
    <dgm:cxn modelId="{C1EE1F41-4FC2-4AAC-B7DB-B01416E464CD}" type="presParOf" srcId="{E0C0F910-C5A2-4F24-9F65-122FFAEB7AD6}" destId="{A4631E63-6B21-44AC-91AB-6E305232DD75}" srcOrd="2" destOrd="0" presId="urn:microsoft.com/office/officeart/2005/8/layout/cycle2"/>
    <dgm:cxn modelId="{7DC0D2F7-EB91-43D2-989B-AA58ACF736B8}" type="presParOf" srcId="{E0C0F910-C5A2-4F24-9F65-122FFAEB7AD6}" destId="{1145AB09-A452-4BD2-A6E7-081B3EFDC440}" srcOrd="3" destOrd="0" presId="urn:microsoft.com/office/officeart/2005/8/layout/cycle2"/>
    <dgm:cxn modelId="{5E0F2527-AED2-429E-AC63-F0DC12502F3C}" type="presParOf" srcId="{1145AB09-A452-4BD2-A6E7-081B3EFDC440}" destId="{1E18DFBA-948D-4A40-892C-D57B2474E81D}" srcOrd="0" destOrd="0" presId="urn:microsoft.com/office/officeart/2005/8/layout/cycle2"/>
    <dgm:cxn modelId="{59C9F214-2ED2-4061-8635-B3874166EF0A}" type="presParOf" srcId="{E0C0F910-C5A2-4F24-9F65-122FFAEB7AD6}" destId="{C6D301F2-AA3E-4343-BC23-A236E6352B3D}" srcOrd="4" destOrd="0" presId="urn:microsoft.com/office/officeart/2005/8/layout/cycle2"/>
    <dgm:cxn modelId="{8687E7E4-7CFC-4BE9-9635-9B070696F2B1}" type="presParOf" srcId="{E0C0F910-C5A2-4F24-9F65-122FFAEB7AD6}" destId="{66C3E4A7-9D7E-4624-98B1-DED458627417}" srcOrd="5" destOrd="0" presId="urn:microsoft.com/office/officeart/2005/8/layout/cycle2"/>
    <dgm:cxn modelId="{2D39FAB3-471E-4831-8F03-77ED976BB8FB}" type="presParOf" srcId="{66C3E4A7-9D7E-4624-98B1-DED458627417}" destId="{28C02838-1113-49CF-93DB-ED4AE04E707E}" srcOrd="0" destOrd="0" presId="urn:microsoft.com/office/officeart/2005/8/layout/cycle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D2D1271-6F5F-4B2E-AC7B-E6719E76C207}" type="doc">
      <dgm:prSet loTypeId="urn:microsoft.com/office/officeart/2005/8/layout/orgChart1" loCatId="hierarchy" qsTypeId="urn:microsoft.com/office/officeart/2005/8/quickstyle/simple3" qsCatId="simple" csTypeId="urn:microsoft.com/office/officeart/2005/8/colors/colorful1" csCatId="colorful" phldr="1"/>
      <dgm:spPr/>
      <dgm:t>
        <a:bodyPr/>
        <a:lstStyle/>
        <a:p>
          <a:endParaRPr lang="en-US"/>
        </a:p>
      </dgm:t>
    </dgm:pt>
    <dgm:pt modelId="{2E0592D7-02F3-4E7C-981B-32F69070741E}">
      <dgm:prSet phldrT="[Text]"/>
      <dgm:spPr/>
      <dgm:t>
        <a:bodyPr/>
        <a:lstStyle/>
        <a:p>
          <a:pPr rtl="0"/>
          <a:r>
            <a:rPr lang="en-US"/>
            <a:t>Synergetic Innovation in Gherkin Cultivation</a:t>
          </a:r>
        </a:p>
      </dgm:t>
    </dgm:pt>
    <dgm:pt modelId="{B68D4323-FA8B-40AA-91BC-85FE2DC94B7C}" type="parTrans" cxnId="{46BE4E69-9288-49F1-B47E-9A75E62759F3}">
      <dgm:prSet/>
      <dgm:spPr/>
      <dgm:t>
        <a:bodyPr/>
        <a:lstStyle/>
        <a:p>
          <a:endParaRPr lang="en-US"/>
        </a:p>
      </dgm:t>
    </dgm:pt>
    <dgm:pt modelId="{AC044366-7924-4608-99C1-5E24B23D79C6}" type="sibTrans" cxnId="{46BE4E69-9288-49F1-B47E-9A75E62759F3}">
      <dgm:prSet/>
      <dgm:spPr/>
      <dgm:t>
        <a:bodyPr/>
        <a:lstStyle/>
        <a:p>
          <a:endParaRPr lang="en-US"/>
        </a:p>
      </dgm:t>
    </dgm:pt>
    <dgm:pt modelId="{479708AE-87CA-4510-A94A-023838F520A0}">
      <dgm:prSet phldrT="[Text]"/>
      <dgm:spPr/>
      <dgm:t>
        <a:bodyPr/>
        <a:lstStyle/>
        <a:p>
          <a:r>
            <a:rPr lang="en-US"/>
            <a:t>PP1</a:t>
          </a:r>
        </a:p>
      </dgm:t>
    </dgm:pt>
    <dgm:pt modelId="{E18F20DD-A237-43F7-858E-3E4829D1CD71}" type="parTrans" cxnId="{3AECE822-759B-4B8B-9C9F-D5BA97AAFA84}">
      <dgm:prSet/>
      <dgm:spPr/>
      <dgm:t>
        <a:bodyPr/>
        <a:lstStyle/>
        <a:p>
          <a:endParaRPr lang="en-US"/>
        </a:p>
      </dgm:t>
    </dgm:pt>
    <dgm:pt modelId="{D47DC38C-4E43-4CC0-8CF3-48E397E29843}" type="sibTrans" cxnId="{3AECE822-759B-4B8B-9C9F-D5BA97AAFA84}">
      <dgm:prSet/>
      <dgm:spPr/>
      <dgm:t>
        <a:bodyPr/>
        <a:lstStyle/>
        <a:p>
          <a:endParaRPr lang="en-US"/>
        </a:p>
      </dgm:t>
    </dgm:pt>
    <dgm:pt modelId="{30A277F2-3193-4C8C-9A36-40D99715AB10}">
      <dgm:prSet phldrT="[Text]"/>
      <dgm:spPr/>
      <dgm:t>
        <a:bodyPr/>
        <a:lstStyle/>
        <a:p>
          <a:r>
            <a:rPr lang="en-US"/>
            <a:t>PP2</a:t>
          </a:r>
        </a:p>
      </dgm:t>
    </dgm:pt>
    <dgm:pt modelId="{E4868C61-A4A9-4D0A-B47F-DF4B765E22F7}" type="parTrans" cxnId="{3C417564-24E6-41D3-9A89-F23CBA59D28F}">
      <dgm:prSet/>
      <dgm:spPr/>
      <dgm:t>
        <a:bodyPr/>
        <a:lstStyle/>
        <a:p>
          <a:endParaRPr lang="en-US"/>
        </a:p>
      </dgm:t>
    </dgm:pt>
    <dgm:pt modelId="{FB852DB5-9D4C-4431-AE37-B6D8D540BA7A}" type="sibTrans" cxnId="{3C417564-24E6-41D3-9A89-F23CBA59D28F}">
      <dgm:prSet/>
      <dgm:spPr/>
      <dgm:t>
        <a:bodyPr/>
        <a:lstStyle/>
        <a:p>
          <a:endParaRPr lang="en-US"/>
        </a:p>
      </dgm:t>
    </dgm:pt>
    <dgm:pt modelId="{70ECB091-3734-4FCA-98E5-B557B474A0E2}">
      <dgm:prSet phldr="0"/>
      <dgm:spPr/>
      <dgm:t>
        <a:bodyPr/>
        <a:lstStyle/>
        <a:p>
          <a:pPr rtl="0"/>
          <a:r>
            <a:rPr lang="en-US"/>
            <a:t>Project Group  Registration</a:t>
          </a:r>
          <a:endParaRPr lang="en-US">
            <a:latin typeface="Calibri"/>
          </a:endParaRPr>
        </a:p>
      </dgm:t>
    </dgm:pt>
    <dgm:pt modelId="{9B7378D1-19F8-452A-8AB7-698FC967C48D}" type="parTrans" cxnId="{05F5292B-C02E-4516-9F04-02CA6E11F002}">
      <dgm:prSet/>
      <dgm:spPr/>
      <dgm:t>
        <a:bodyPr/>
        <a:lstStyle/>
        <a:p>
          <a:endParaRPr lang="en-US"/>
        </a:p>
      </dgm:t>
    </dgm:pt>
    <dgm:pt modelId="{3F40174C-F6BF-42BF-BDEE-8F53FB464101}" type="sibTrans" cxnId="{05F5292B-C02E-4516-9F04-02CA6E11F002}">
      <dgm:prSet/>
      <dgm:spPr/>
      <dgm:t>
        <a:bodyPr/>
        <a:lstStyle/>
        <a:p>
          <a:endParaRPr lang="en-US"/>
        </a:p>
      </dgm:t>
    </dgm:pt>
    <dgm:pt modelId="{C36D8175-255C-47A4-A9DD-2004EC4EE0BF}">
      <dgm:prSet phldr="0"/>
      <dgm:spPr/>
      <dgm:t>
        <a:bodyPr/>
        <a:lstStyle/>
        <a:p>
          <a:pPr rtl="0"/>
          <a:r>
            <a:rPr lang="en-US"/>
            <a:t>Project Proposal</a:t>
          </a:r>
          <a:endParaRPr lang="en-US">
            <a:latin typeface="Calibri"/>
          </a:endParaRPr>
        </a:p>
      </dgm:t>
    </dgm:pt>
    <dgm:pt modelId="{88F610A4-1C52-4854-B493-A175C35275A4}" type="parTrans" cxnId="{D1BB2E33-7B34-4EA7-BA55-05EE5962082D}">
      <dgm:prSet/>
      <dgm:spPr/>
      <dgm:t>
        <a:bodyPr/>
        <a:lstStyle/>
        <a:p>
          <a:endParaRPr lang="en-US"/>
        </a:p>
      </dgm:t>
    </dgm:pt>
    <dgm:pt modelId="{2B5A729D-F54D-42C6-9CD3-F639D7E39CFD}" type="sibTrans" cxnId="{D1BB2E33-7B34-4EA7-BA55-05EE5962082D}">
      <dgm:prSet/>
      <dgm:spPr/>
      <dgm:t>
        <a:bodyPr/>
        <a:lstStyle/>
        <a:p>
          <a:endParaRPr lang="en-US"/>
        </a:p>
      </dgm:t>
    </dgm:pt>
    <dgm:pt modelId="{08813260-0885-43DB-86AA-82F29E4AD333}">
      <dgm:prSet phldr="0"/>
      <dgm:spPr/>
      <dgm:t>
        <a:bodyPr/>
        <a:lstStyle/>
        <a:p>
          <a:pPr rtl="0"/>
          <a:r>
            <a:rPr lang="en-US"/>
            <a:t>Finalize Stage</a:t>
          </a:r>
          <a:endParaRPr lang="en-US">
            <a:latin typeface="Calibri"/>
          </a:endParaRPr>
        </a:p>
      </dgm:t>
    </dgm:pt>
    <dgm:pt modelId="{7A95B3EE-9CAA-4E32-A54A-71E01FBA107F}" type="parTrans" cxnId="{A1B1305B-B3F5-4163-8C0E-653870A0ABA8}">
      <dgm:prSet/>
      <dgm:spPr/>
      <dgm:t>
        <a:bodyPr/>
        <a:lstStyle/>
        <a:p>
          <a:endParaRPr lang="en-US"/>
        </a:p>
      </dgm:t>
    </dgm:pt>
    <dgm:pt modelId="{068C6DFB-2C99-4A97-8F01-0FB2AD8E836A}" type="sibTrans" cxnId="{A1B1305B-B3F5-4163-8C0E-653870A0ABA8}">
      <dgm:prSet/>
      <dgm:spPr/>
      <dgm:t>
        <a:bodyPr/>
        <a:lstStyle/>
        <a:p>
          <a:endParaRPr lang="en-US"/>
        </a:p>
      </dgm:t>
    </dgm:pt>
    <dgm:pt modelId="{54A42A95-AE47-4278-A0B7-523EE4CBED98}">
      <dgm:prSet phldr="0"/>
      <dgm:spPr/>
      <dgm:t>
        <a:bodyPr/>
        <a:lstStyle/>
        <a:p>
          <a:pPr rtl="0"/>
          <a:r>
            <a:rPr lang="en-US"/>
            <a:t>Select Supervisors</a:t>
          </a:r>
          <a:r>
            <a:rPr lang="en-US">
              <a:latin typeface="Calibri"/>
            </a:rPr>
            <a:t> </a:t>
          </a:r>
        </a:p>
      </dgm:t>
    </dgm:pt>
    <dgm:pt modelId="{3090A27D-8EE1-4D2C-9CD9-7F58DABBE9D7}" type="parTrans" cxnId="{4EA5C651-FF0B-42FD-9B9B-5B3F3C2DDF44}">
      <dgm:prSet/>
      <dgm:spPr/>
      <dgm:t>
        <a:bodyPr/>
        <a:lstStyle/>
        <a:p>
          <a:endParaRPr lang="en-US"/>
        </a:p>
      </dgm:t>
    </dgm:pt>
    <dgm:pt modelId="{45297748-27C3-44C1-84BD-5FA7B84FE1B4}" type="sibTrans" cxnId="{4EA5C651-FF0B-42FD-9B9B-5B3F3C2DDF44}">
      <dgm:prSet/>
      <dgm:spPr/>
      <dgm:t>
        <a:bodyPr/>
        <a:lstStyle/>
        <a:p>
          <a:endParaRPr lang="en-US"/>
        </a:p>
      </dgm:t>
    </dgm:pt>
    <dgm:pt modelId="{B267FDE1-B9D3-4886-9920-2870DF39B032}">
      <dgm:prSet phldr="0"/>
      <dgm:spPr/>
      <dgm:t>
        <a:bodyPr/>
        <a:lstStyle/>
        <a:p>
          <a:pPr rtl="0"/>
          <a:r>
            <a:rPr lang="en-US"/>
            <a:t>Online Group Registration</a:t>
          </a:r>
          <a:endParaRPr lang="en-US">
            <a:latin typeface="Calibri"/>
          </a:endParaRPr>
        </a:p>
      </dgm:t>
    </dgm:pt>
    <dgm:pt modelId="{B085F004-F32A-4130-A022-DE9D088C0EED}" type="parTrans" cxnId="{7CF0A8C0-8198-490A-B39E-4711FE91AD98}">
      <dgm:prSet/>
      <dgm:spPr/>
      <dgm:t>
        <a:bodyPr/>
        <a:lstStyle/>
        <a:p>
          <a:endParaRPr lang="en-US"/>
        </a:p>
      </dgm:t>
    </dgm:pt>
    <dgm:pt modelId="{4955F47C-A026-436A-9F82-07D1B246E01B}" type="sibTrans" cxnId="{7CF0A8C0-8198-490A-B39E-4711FE91AD98}">
      <dgm:prSet/>
      <dgm:spPr/>
      <dgm:t>
        <a:bodyPr/>
        <a:lstStyle/>
        <a:p>
          <a:endParaRPr lang="en-US"/>
        </a:p>
      </dgm:t>
    </dgm:pt>
    <dgm:pt modelId="{B0E49700-125D-4F20-9A53-7F2FAF62100B}">
      <dgm:prSet phldr="0"/>
      <dgm:spPr/>
      <dgm:t>
        <a:bodyPr/>
        <a:lstStyle/>
        <a:p>
          <a:pPr rtl="0"/>
          <a:r>
            <a:rPr lang="en-US"/>
            <a:t>Collect Data , research papers and clearly identify the research problem , gap , novelty in pre production</a:t>
          </a:r>
          <a:r>
            <a:rPr lang="en-US">
              <a:latin typeface="Calibri"/>
            </a:rPr>
            <a:t> </a:t>
          </a:r>
        </a:p>
      </dgm:t>
    </dgm:pt>
    <dgm:pt modelId="{433B6B73-2CDA-4148-B128-24D5254015E1}" type="parTrans" cxnId="{FCA73F51-EC27-438A-8E4F-C615727AAE8F}">
      <dgm:prSet/>
      <dgm:spPr/>
      <dgm:t>
        <a:bodyPr/>
        <a:lstStyle/>
        <a:p>
          <a:endParaRPr lang="en-US"/>
        </a:p>
      </dgm:t>
    </dgm:pt>
    <dgm:pt modelId="{9430DF23-F644-4395-8F7A-074640E447BE}" type="sibTrans" cxnId="{FCA73F51-EC27-438A-8E4F-C615727AAE8F}">
      <dgm:prSet/>
      <dgm:spPr/>
      <dgm:t>
        <a:bodyPr/>
        <a:lstStyle/>
        <a:p>
          <a:endParaRPr lang="en-US"/>
        </a:p>
      </dgm:t>
    </dgm:pt>
    <dgm:pt modelId="{24559E7C-A41B-4475-8120-4B1408554B06}">
      <dgm:prSet phldr="0"/>
      <dgm:spPr/>
      <dgm:t>
        <a:bodyPr/>
        <a:lstStyle/>
        <a:p>
          <a:pPr rtl="0"/>
          <a:r>
            <a:rPr lang="en-US"/>
            <a:t>TAF Submission</a:t>
          </a:r>
          <a:endParaRPr lang="en-US">
            <a:latin typeface="Calibri"/>
          </a:endParaRPr>
        </a:p>
      </dgm:t>
    </dgm:pt>
    <dgm:pt modelId="{AC74C284-BA07-405A-AD6C-8A12C7DC6C3B}" type="parTrans" cxnId="{3AEDC65C-7040-4B6F-8A50-8887BFF4EBF1}">
      <dgm:prSet/>
      <dgm:spPr/>
      <dgm:t>
        <a:bodyPr/>
        <a:lstStyle/>
        <a:p>
          <a:endParaRPr lang="en-US"/>
        </a:p>
      </dgm:t>
    </dgm:pt>
    <dgm:pt modelId="{3FC319D7-9952-493A-BC77-63E147EAFF9E}" type="sibTrans" cxnId="{3AEDC65C-7040-4B6F-8A50-8887BFF4EBF1}">
      <dgm:prSet/>
      <dgm:spPr/>
      <dgm:t>
        <a:bodyPr/>
        <a:lstStyle/>
        <a:p>
          <a:endParaRPr lang="en-US"/>
        </a:p>
      </dgm:t>
    </dgm:pt>
    <dgm:pt modelId="{06BF2424-2085-46DD-89BA-FA70C8FEA25F}">
      <dgm:prSet phldr="0"/>
      <dgm:spPr/>
      <dgm:t>
        <a:bodyPr/>
        <a:lstStyle/>
        <a:p>
          <a:pPr rtl="0"/>
          <a:r>
            <a:rPr lang="en-US"/>
            <a:t>Discuss and get the guidance from the supervisors</a:t>
          </a:r>
          <a:endParaRPr lang="en-US">
            <a:latin typeface="Calibri"/>
          </a:endParaRPr>
        </a:p>
      </dgm:t>
    </dgm:pt>
    <dgm:pt modelId="{CE5A17D9-0D89-4940-85DC-E8B8FB0444CC}" type="parTrans" cxnId="{3BD24533-A630-481D-98A6-5BF839C1D69F}">
      <dgm:prSet/>
      <dgm:spPr/>
      <dgm:t>
        <a:bodyPr/>
        <a:lstStyle/>
        <a:p>
          <a:endParaRPr lang="en-US"/>
        </a:p>
      </dgm:t>
    </dgm:pt>
    <dgm:pt modelId="{2F421878-7E9C-40E9-BEC9-E0F2F17204D0}" type="sibTrans" cxnId="{3BD24533-A630-481D-98A6-5BF839C1D69F}">
      <dgm:prSet/>
      <dgm:spPr/>
      <dgm:t>
        <a:bodyPr/>
        <a:lstStyle/>
        <a:p>
          <a:endParaRPr lang="en-US"/>
        </a:p>
      </dgm:t>
    </dgm:pt>
    <dgm:pt modelId="{0B0E53D4-D884-4017-B82C-FF93D3704029}">
      <dgm:prSet phldr="0"/>
      <dgm:spPr/>
      <dgm:t>
        <a:bodyPr/>
        <a:lstStyle/>
        <a:p>
          <a:pPr rtl="0"/>
          <a:r>
            <a:rPr lang="en-US"/>
            <a:t>Collect More domain knowledge and more researches</a:t>
          </a:r>
          <a:endParaRPr lang="en-US">
            <a:latin typeface="Calibri"/>
          </a:endParaRPr>
        </a:p>
      </dgm:t>
    </dgm:pt>
    <dgm:pt modelId="{51F41468-18B1-4CF8-82CC-A07138EF0F6F}" type="parTrans" cxnId="{A37FD257-38AE-4AF2-ADAA-D9998EF467C0}">
      <dgm:prSet/>
      <dgm:spPr/>
      <dgm:t>
        <a:bodyPr/>
        <a:lstStyle/>
        <a:p>
          <a:endParaRPr lang="en-US"/>
        </a:p>
      </dgm:t>
    </dgm:pt>
    <dgm:pt modelId="{CE245BD8-19D2-4814-B86C-30D456868F56}" type="sibTrans" cxnId="{A37FD257-38AE-4AF2-ADAA-D9998EF467C0}">
      <dgm:prSet/>
      <dgm:spPr/>
      <dgm:t>
        <a:bodyPr/>
        <a:lstStyle/>
        <a:p>
          <a:endParaRPr lang="en-US"/>
        </a:p>
      </dgm:t>
    </dgm:pt>
    <dgm:pt modelId="{5DD267C0-285A-463A-9910-76DFE836BD08}">
      <dgm:prSet phldr="0"/>
      <dgm:spPr/>
      <dgm:t>
        <a:bodyPr/>
        <a:lstStyle/>
        <a:p>
          <a:pPr rtl="0"/>
          <a:r>
            <a:rPr lang="en-US"/>
            <a:t>research on implementation and steps</a:t>
          </a:r>
          <a:r>
            <a:rPr lang="en-US">
              <a:latin typeface="Calibri"/>
            </a:rPr>
            <a:t> </a:t>
          </a:r>
        </a:p>
      </dgm:t>
    </dgm:pt>
    <dgm:pt modelId="{C556D070-673F-49A0-8359-483C7B862E14}" type="parTrans" cxnId="{574ED0F4-8F9F-4D60-BED4-D6360D354FA2}">
      <dgm:prSet/>
      <dgm:spPr/>
      <dgm:t>
        <a:bodyPr/>
        <a:lstStyle/>
        <a:p>
          <a:endParaRPr lang="en-US"/>
        </a:p>
      </dgm:t>
    </dgm:pt>
    <dgm:pt modelId="{5CDDFB14-2EE9-4F90-B87F-2DBD95F87ACF}" type="sibTrans" cxnId="{574ED0F4-8F9F-4D60-BED4-D6360D354FA2}">
      <dgm:prSet/>
      <dgm:spPr/>
      <dgm:t>
        <a:bodyPr/>
        <a:lstStyle/>
        <a:p>
          <a:endParaRPr lang="en-US"/>
        </a:p>
      </dgm:t>
    </dgm:pt>
    <dgm:pt modelId="{3E09283A-54C8-4132-8D64-8285B2584676}">
      <dgm:prSet phldr="0"/>
      <dgm:spPr/>
      <dgm:t>
        <a:bodyPr/>
        <a:lstStyle/>
        <a:p>
          <a:pPr rtl="0"/>
          <a:r>
            <a:rPr lang="en-US"/>
            <a:t>Prepare Proposal </a:t>
          </a:r>
          <a:r>
            <a:rPr lang="en-US">
              <a:latin typeface="Calibri"/>
            </a:rPr>
            <a:t>Report</a:t>
          </a:r>
        </a:p>
      </dgm:t>
    </dgm:pt>
    <dgm:pt modelId="{7CCE480D-7B3F-42A6-A28F-8E7A876C170B}" type="parTrans" cxnId="{162EF5FB-2B75-4F35-A8B7-84763BC8D5F1}">
      <dgm:prSet/>
      <dgm:spPr/>
      <dgm:t>
        <a:bodyPr/>
        <a:lstStyle/>
        <a:p>
          <a:endParaRPr lang="en-US"/>
        </a:p>
      </dgm:t>
    </dgm:pt>
    <dgm:pt modelId="{EBDD2E61-0303-4FEB-B49E-6118AD3B5238}" type="sibTrans" cxnId="{162EF5FB-2B75-4F35-A8B7-84763BC8D5F1}">
      <dgm:prSet/>
      <dgm:spPr/>
      <dgm:t>
        <a:bodyPr/>
        <a:lstStyle/>
        <a:p>
          <a:endParaRPr lang="en-US"/>
        </a:p>
      </dgm:t>
    </dgm:pt>
    <dgm:pt modelId="{68493DB0-EC24-4221-B01A-D9238912D3EA}">
      <dgm:prSet phldr="0"/>
      <dgm:spPr/>
      <dgm:t>
        <a:bodyPr/>
        <a:lstStyle/>
        <a:p>
          <a:r>
            <a:rPr lang="en-US">
              <a:latin typeface="Calibri"/>
            </a:rPr>
            <a:t>Proposal</a:t>
          </a:r>
          <a:r>
            <a:rPr lang="en-US"/>
            <a:t> Report Submission</a:t>
          </a:r>
        </a:p>
      </dgm:t>
    </dgm:pt>
    <dgm:pt modelId="{5D0AE174-4A3A-46DA-A937-430927DAB445}" type="parTrans" cxnId="{325C508F-48B8-47B2-B1E3-F329E479A7FB}">
      <dgm:prSet/>
      <dgm:spPr/>
      <dgm:t>
        <a:bodyPr/>
        <a:lstStyle/>
        <a:p>
          <a:endParaRPr lang="en-US"/>
        </a:p>
      </dgm:t>
    </dgm:pt>
    <dgm:pt modelId="{04C3D8C6-221A-45A4-AC4C-F6C19C1BC06C}" type="sibTrans" cxnId="{325C508F-48B8-47B2-B1E3-F329E479A7FB}">
      <dgm:prSet/>
      <dgm:spPr/>
      <dgm:t>
        <a:bodyPr/>
        <a:lstStyle/>
        <a:p>
          <a:endParaRPr lang="en-US"/>
        </a:p>
      </dgm:t>
    </dgm:pt>
    <dgm:pt modelId="{354E82DC-3110-4501-A5D5-C3D338A1AD8F}">
      <dgm:prSet phldr="0"/>
      <dgm:spPr/>
      <dgm:t>
        <a:bodyPr/>
        <a:lstStyle/>
        <a:p>
          <a:pPr rtl="0"/>
          <a:r>
            <a:rPr lang="en-US"/>
            <a:t>Get the consultation from the supervisors</a:t>
          </a:r>
          <a:endParaRPr lang="en-US">
            <a:latin typeface="Calibri"/>
          </a:endParaRPr>
        </a:p>
      </dgm:t>
    </dgm:pt>
    <dgm:pt modelId="{B70C4055-EA00-4C52-B16F-8968F755B6D3}" type="parTrans" cxnId="{3063CCE5-D4C6-49EF-8253-F386E4D62434}">
      <dgm:prSet/>
      <dgm:spPr/>
      <dgm:t>
        <a:bodyPr/>
        <a:lstStyle/>
        <a:p>
          <a:endParaRPr lang="en-US"/>
        </a:p>
      </dgm:t>
    </dgm:pt>
    <dgm:pt modelId="{F03E61A0-45CE-491E-B82A-266F6ECCA6F6}" type="sibTrans" cxnId="{3063CCE5-D4C6-49EF-8253-F386E4D62434}">
      <dgm:prSet/>
      <dgm:spPr/>
      <dgm:t>
        <a:bodyPr/>
        <a:lstStyle/>
        <a:p>
          <a:endParaRPr lang="en-US"/>
        </a:p>
      </dgm:t>
    </dgm:pt>
    <dgm:pt modelId="{566CC2A1-7E86-4C75-BA00-479C2FC2CF06}">
      <dgm:prSet phldr="0"/>
      <dgm:spPr/>
      <dgm:t>
        <a:bodyPr/>
        <a:lstStyle/>
        <a:p>
          <a:pPr rtl="0"/>
          <a:r>
            <a:rPr lang="en-US"/>
            <a:t>Implement the 50 % of the system</a:t>
          </a:r>
          <a:r>
            <a:rPr lang="en-US">
              <a:latin typeface="Calibri"/>
            </a:rPr>
            <a:t> </a:t>
          </a:r>
        </a:p>
      </dgm:t>
    </dgm:pt>
    <dgm:pt modelId="{D10DCE88-4817-4875-B6A1-061CA8914273}" type="parTrans" cxnId="{83DDD5B1-5E48-4F16-97A0-74472A558F7A}">
      <dgm:prSet/>
      <dgm:spPr/>
      <dgm:t>
        <a:bodyPr/>
        <a:lstStyle/>
        <a:p>
          <a:endParaRPr lang="en-US"/>
        </a:p>
      </dgm:t>
    </dgm:pt>
    <dgm:pt modelId="{FD95D5B8-79AD-4B63-821C-93F763F7AFB6}" type="sibTrans" cxnId="{83DDD5B1-5E48-4F16-97A0-74472A558F7A}">
      <dgm:prSet/>
      <dgm:spPr/>
      <dgm:t>
        <a:bodyPr/>
        <a:lstStyle/>
        <a:p>
          <a:endParaRPr lang="en-US"/>
        </a:p>
      </dgm:t>
    </dgm:pt>
    <dgm:pt modelId="{D0B148ED-C9B4-411B-BF16-FDDB2D800DF3}">
      <dgm:prSet phldr="0"/>
      <dgm:spPr/>
      <dgm:t>
        <a:bodyPr/>
        <a:lstStyle/>
        <a:p>
          <a:pPr rtl="0"/>
          <a:r>
            <a:rPr lang="en-US"/>
            <a:t>  PP1 presentation</a:t>
          </a:r>
          <a:endParaRPr lang="en-US">
            <a:latin typeface="Calibri"/>
          </a:endParaRPr>
        </a:p>
      </dgm:t>
    </dgm:pt>
    <dgm:pt modelId="{FEB07B1E-E698-41AD-9814-4D98414F855A}" type="parTrans" cxnId="{75BC71C6-1996-413B-A68F-1951016793E0}">
      <dgm:prSet/>
      <dgm:spPr/>
      <dgm:t>
        <a:bodyPr/>
        <a:lstStyle/>
        <a:p>
          <a:endParaRPr lang="en-US"/>
        </a:p>
      </dgm:t>
    </dgm:pt>
    <dgm:pt modelId="{53BED0A3-EDF5-47DB-AA57-2FFC852734BA}" type="sibTrans" cxnId="{75BC71C6-1996-413B-A68F-1951016793E0}">
      <dgm:prSet/>
      <dgm:spPr/>
      <dgm:t>
        <a:bodyPr/>
        <a:lstStyle/>
        <a:p>
          <a:endParaRPr lang="en-US"/>
        </a:p>
      </dgm:t>
    </dgm:pt>
    <dgm:pt modelId="{8B145C63-9182-4A64-914C-C1E2CA706BD5}">
      <dgm:prSet phldr="0"/>
      <dgm:spPr/>
      <dgm:t>
        <a:bodyPr/>
        <a:lstStyle/>
        <a:p>
          <a:pPr rtl="0"/>
          <a:r>
            <a:rPr lang="en-US"/>
            <a:t>Get the guidance for the final stages</a:t>
          </a:r>
          <a:endParaRPr lang="en-US">
            <a:latin typeface="Calibri"/>
          </a:endParaRPr>
        </a:p>
      </dgm:t>
    </dgm:pt>
    <dgm:pt modelId="{2AB35872-8637-42D1-91B2-EC4383F40402}" type="parTrans" cxnId="{11E80E3A-1206-4A8E-BAA6-5246F740D105}">
      <dgm:prSet/>
      <dgm:spPr/>
      <dgm:t>
        <a:bodyPr/>
        <a:lstStyle/>
        <a:p>
          <a:endParaRPr lang="en-US"/>
        </a:p>
      </dgm:t>
    </dgm:pt>
    <dgm:pt modelId="{241049C4-C70E-41D7-81FE-9CAE4D3F37F6}" type="sibTrans" cxnId="{11E80E3A-1206-4A8E-BAA6-5246F740D105}">
      <dgm:prSet/>
      <dgm:spPr/>
      <dgm:t>
        <a:bodyPr/>
        <a:lstStyle/>
        <a:p>
          <a:endParaRPr lang="en-US"/>
        </a:p>
      </dgm:t>
    </dgm:pt>
    <dgm:pt modelId="{A42E0056-18D8-4602-B846-2C7390900B90}">
      <dgm:prSet phldr="0"/>
      <dgm:spPr/>
      <dgm:t>
        <a:bodyPr/>
        <a:lstStyle/>
        <a:p>
          <a:pPr rtl="0"/>
          <a:r>
            <a:rPr lang="en-US"/>
            <a:t>Complete 90% of the component</a:t>
          </a:r>
          <a:endParaRPr lang="en-US">
            <a:latin typeface="Calibri"/>
          </a:endParaRPr>
        </a:p>
      </dgm:t>
    </dgm:pt>
    <dgm:pt modelId="{D3C463E0-213E-48A8-BFFC-4B02C0B5B481}" type="parTrans" cxnId="{8E89A0C8-2336-4557-89FF-914FEC4A4CE6}">
      <dgm:prSet/>
      <dgm:spPr/>
      <dgm:t>
        <a:bodyPr/>
        <a:lstStyle/>
        <a:p>
          <a:endParaRPr lang="en-US"/>
        </a:p>
      </dgm:t>
    </dgm:pt>
    <dgm:pt modelId="{AE6F8E3C-57B9-4C47-A92A-885188D9C4CA}" type="sibTrans" cxnId="{8E89A0C8-2336-4557-89FF-914FEC4A4CE6}">
      <dgm:prSet/>
      <dgm:spPr/>
      <dgm:t>
        <a:bodyPr/>
        <a:lstStyle/>
        <a:p>
          <a:endParaRPr lang="en-US"/>
        </a:p>
      </dgm:t>
    </dgm:pt>
    <dgm:pt modelId="{480B2B34-0DC3-4C1F-A65A-EE313C871D60}">
      <dgm:prSet phldr="0"/>
      <dgm:spPr/>
      <dgm:t>
        <a:bodyPr/>
        <a:lstStyle/>
        <a:p>
          <a:pPr rtl="0"/>
          <a:r>
            <a:rPr lang="en-US"/>
            <a:t>Prepare and finalize the research paper</a:t>
          </a:r>
          <a:endParaRPr lang="en-US">
            <a:latin typeface="Calibri"/>
          </a:endParaRPr>
        </a:p>
      </dgm:t>
    </dgm:pt>
    <dgm:pt modelId="{7995ABE8-31DB-4200-913A-F8DF81F59DD2}" type="parTrans" cxnId="{6294B4BA-6783-4F44-B08A-61FD7112C414}">
      <dgm:prSet/>
      <dgm:spPr/>
      <dgm:t>
        <a:bodyPr/>
        <a:lstStyle/>
        <a:p>
          <a:endParaRPr lang="en-US"/>
        </a:p>
      </dgm:t>
    </dgm:pt>
    <dgm:pt modelId="{BBD3CA5A-964F-4EF3-A381-A12E4B346751}" type="sibTrans" cxnId="{6294B4BA-6783-4F44-B08A-61FD7112C414}">
      <dgm:prSet/>
      <dgm:spPr/>
      <dgm:t>
        <a:bodyPr/>
        <a:lstStyle/>
        <a:p>
          <a:endParaRPr lang="en-US"/>
        </a:p>
      </dgm:t>
    </dgm:pt>
    <dgm:pt modelId="{E8C28810-9F6E-48C5-BB69-08D8239512C0}">
      <dgm:prSet phldr="0"/>
      <dgm:spPr/>
      <dgm:t>
        <a:bodyPr/>
        <a:lstStyle/>
        <a:p>
          <a:pPr rtl="0"/>
          <a:r>
            <a:rPr lang="en-US"/>
            <a:t>Submit the research paper</a:t>
          </a:r>
          <a:endParaRPr lang="en-US">
            <a:latin typeface="Calibri"/>
          </a:endParaRPr>
        </a:p>
      </dgm:t>
    </dgm:pt>
    <dgm:pt modelId="{A79655E3-6949-4087-BEAE-F4F54DE76B1C}" type="parTrans" cxnId="{14280C55-8F87-4B2D-9034-866E3B9E32E1}">
      <dgm:prSet/>
      <dgm:spPr/>
      <dgm:t>
        <a:bodyPr/>
        <a:lstStyle/>
        <a:p>
          <a:endParaRPr lang="en-US"/>
        </a:p>
      </dgm:t>
    </dgm:pt>
    <dgm:pt modelId="{3072E282-A6ED-43E6-91DF-3014B4CA51EC}" type="sibTrans" cxnId="{14280C55-8F87-4B2D-9034-866E3B9E32E1}">
      <dgm:prSet/>
      <dgm:spPr/>
      <dgm:t>
        <a:bodyPr/>
        <a:lstStyle/>
        <a:p>
          <a:endParaRPr lang="en-US"/>
        </a:p>
      </dgm:t>
    </dgm:pt>
    <dgm:pt modelId="{C316453A-F01E-4553-ACF4-3CCA3356C757}">
      <dgm:prSet phldr="0"/>
      <dgm:spPr/>
      <dgm:t>
        <a:bodyPr/>
        <a:lstStyle/>
        <a:p>
          <a:pPr rtl="0"/>
          <a:r>
            <a:rPr lang="en-US"/>
            <a:t>Complete 100% of the implementation overall performance , finalization of entire system</a:t>
          </a:r>
          <a:r>
            <a:rPr lang="en-US">
              <a:latin typeface="Calibri"/>
            </a:rPr>
            <a:t> </a:t>
          </a:r>
        </a:p>
      </dgm:t>
    </dgm:pt>
    <dgm:pt modelId="{25EB6BD8-D149-43D7-8D9E-59E99131FA54}" type="parTrans" cxnId="{BD43A963-5827-4932-8123-95D1D05564F3}">
      <dgm:prSet/>
      <dgm:spPr/>
      <dgm:t>
        <a:bodyPr/>
        <a:lstStyle/>
        <a:p>
          <a:endParaRPr lang="en-US"/>
        </a:p>
      </dgm:t>
    </dgm:pt>
    <dgm:pt modelId="{85E5A324-76E5-4C4C-B978-EED108221270}" type="sibTrans" cxnId="{BD43A963-5827-4932-8123-95D1D05564F3}">
      <dgm:prSet/>
      <dgm:spPr/>
      <dgm:t>
        <a:bodyPr/>
        <a:lstStyle/>
        <a:p>
          <a:endParaRPr lang="en-US"/>
        </a:p>
      </dgm:t>
    </dgm:pt>
    <dgm:pt modelId="{FFAEF40B-6AE7-497B-88E8-B06FCFEB837B}">
      <dgm:prSet phldr="0"/>
      <dgm:spPr/>
      <dgm:t>
        <a:bodyPr/>
        <a:lstStyle/>
        <a:p>
          <a:pPr rtl="0"/>
          <a:r>
            <a:rPr lang="en-US"/>
            <a:t>Final </a:t>
          </a:r>
          <a:r>
            <a:rPr lang="en-US">
              <a:latin typeface="Calibri"/>
            </a:rPr>
            <a:t>presentation</a:t>
          </a:r>
        </a:p>
      </dgm:t>
    </dgm:pt>
    <dgm:pt modelId="{9CDDDF4E-8888-4EBD-A467-A7F0E56595BD}" type="parTrans" cxnId="{AB364DD4-2C9A-4CDD-B49F-F4FCA82456E0}">
      <dgm:prSet/>
      <dgm:spPr/>
      <dgm:t>
        <a:bodyPr/>
        <a:lstStyle/>
        <a:p>
          <a:endParaRPr lang="en-US"/>
        </a:p>
      </dgm:t>
    </dgm:pt>
    <dgm:pt modelId="{43A7D1DF-2ED5-4443-8DC8-264D2AEAB901}" type="sibTrans" cxnId="{AB364DD4-2C9A-4CDD-B49F-F4FCA82456E0}">
      <dgm:prSet/>
      <dgm:spPr/>
      <dgm:t>
        <a:bodyPr/>
        <a:lstStyle/>
        <a:p>
          <a:endParaRPr lang="en-US"/>
        </a:p>
      </dgm:t>
    </dgm:pt>
    <dgm:pt modelId="{7DBD37E8-076F-4404-AC55-7382F7422D03}">
      <dgm:prSet phldr="0"/>
      <dgm:spPr/>
      <dgm:t>
        <a:bodyPr/>
        <a:lstStyle/>
        <a:p>
          <a:pPr rtl="0"/>
          <a:r>
            <a:rPr lang="en-US"/>
            <a:t>Submit Status Report</a:t>
          </a:r>
          <a:r>
            <a:rPr lang="en-US">
              <a:latin typeface="Calibri"/>
            </a:rPr>
            <a:t> </a:t>
          </a:r>
        </a:p>
      </dgm:t>
    </dgm:pt>
    <dgm:pt modelId="{2C0612CF-8F66-474A-BC3F-E515B749E4C5}" type="parTrans" cxnId="{A93D509C-592E-46A3-B29C-8B2729B4E9AC}">
      <dgm:prSet/>
      <dgm:spPr/>
      <dgm:t>
        <a:bodyPr/>
        <a:lstStyle/>
        <a:p>
          <a:endParaRPr lang="en-US"/>
        </a:p>
      </dgm:t>
    </dgm:pt>
    <dgm:pt modelId="{06C82976-33D5-4C76-85AD-9302AFF0E54C}" type="sibTrans" cxnId="{A93D509C-592E-46A3-B29C-8B2729B4E9AC}">
      <dgm:prSet/>
      <dgm:spPr/>
      <dgm:t>
        <a:bodyPr/>
        <a:lstStyle/>
        <a:p>
          <a:endParaRPr lang="en-US"/>
        </a:p>
      </dgm:t>
    </dgm:pt>
    <dgm:pt modelId="{EB65FF61-044F-475B-91EC-DB2961A436B8}">
      <dgm:prSet phldr="0"/>
      <dgm:spPr/>
      <dgm:t>
        <a:bodyPr/>
        <a:lstStyle/>
        <a:p>
          <a:pPr rtl="0"/>
          <a:r>
            <a:rPr lang="en-US"/>
            <a:t>Submit the log report</a:t>
          </a:r>
          <a:endParaRPr lang="en-US">
            <a:latin typeface="Calibri"/>
          </a:endParaRPr>
        </a:p>
      </dgm:t>
    </dgm:pt>
    <dgm:pt modelId="{5504D9C8-6073-4FEE-854A-2673434058B9}" type="parTrans" cxnId="{DA89EC68-EF8B-4B75-883E-8C062C2C1E6E}">
      <dgm:prSet/>
      <dgm:spPr/>
      <dgm:t>
        <a:bodyPr/>
        <a:lstStyle/>
        <a:p>
          <a:endParaRPr lang="en-US"/>
        </a:p>
      </dgm:t>
    </dgm:pt>
    <dgm:pt modelId="{591FE85B-EB5D-452A-B740-0427F3A154D5}" type="sibTrans" cxnId="{DA89EC68-EF8B-4B75-883E-8C062C2C1E6E}">
      <dgm:prSet/>
      <dgm:spPr/>
      <dgm:t>
        <a:bodyPr/>
        <a:lstStyle/>
        <a:p>
          <a:endParaRPr lang="en-US"/>
        </a:p>
      </dgm:t>
    </dgm:pt>
    <dgm:pt modelId="{3E4F1D76-447D-4615-AC24-1D852EB120E7}" type="pres">
      <dgm:prSet presAssocID="{0D2D1271-6F5F-4B2E-AC7B-E6719E76C207}" presName="hierChild1" presStyleCnt="0">
        <dgm:presLayoutVars>
          <dgm:orgChart val="1"/>
          <dgm:chPref val="1"/>
          <dgm:dir/>
          <dgm:animOne val="branch"/>
          <dgm:animLvl val="lvl"/>
          <dgm:resizeHandles/>
        </dgm:presLayoutVars>
      </dgm:prSet>
      <dgm:spPr/>
    </dgm:pt>
    <dgm:pt modelId="{E0E77274-EBBF-428B-89D8-C69D41D11357}" type="pres">
      <dgm:prSet presAssocID="{2E0592D7-02F3-4E7C-981B-32F69070741E}" presName="hierRoot1" presStyleCnt="0">
        <dgm:presLayoutVars>
          <dgm:hierBranch val="init"/>
        </dgm:presLayoutVars>
      </dgm:prSet>
      <dgm:spPr/>
    </dgm:pt>
    <dgm:pt modelId="{493926D3-DC6D-4413-9418-78D55F94A2C2}" type="pres">
      <dgm:prSet presAssocID="{2E0592D7-02F3-4E7C-981B-32F69070741E}" presName="rootComposite1" presStyleCnt="0"/>
      <dgm:spPr/>
    </dgm:pt>
    <dgm:pt modelId="{A7EF5B5A-C3D8-4705-8E2B-A0B600BE2440}" type="pres">
      <dgm:prSet presAssocID="{2E0592D7-02F3-4E7C-981B-32F69070741E}" presName="rootText1" presStyleLbl="node0" presStyleIdx="0" presStyleCnt="1">
        <dgm:presLayoutVars>
          <dgm:chPref val="3"/>
        </dgm:presLayoutVars>
      </dgm:prSet>
      <dgm:spPr/>
    </dgm:pt>
    <dgm:pt modelId="{A7343D15-56AF-4C10-A8F2-052233C946E5}" type="pres">
      <dgm:prSet presAssocID="{2E0592D7-02F3-4E7C-981B-32F69070741E}" presName="rootConnector1" presStyleLbl="node1" presStyleIdx="0" presStyleCnt="0"/>
      <dgm:spPr/>
    </dgm:pt>
    <dgm:pt modelId="{98745806-1E4F-4152-A29A-B63AE8057219}" type="pres">
      <dgm:prSet presAssocID="{2E0592D7-02F3-4E7C-981B-32F69070741E}" presName="hierChild2" presStyleCnt="0"/>
      <dgm:spPr/>
    </dgm:pt>
    <dgm:pt modelId="{FFBD0E3C-8C13-41BD-A5F4-9C5691DFDD66}" type="pres">
      <dgm:prSet presAssocID="{9B7378D1-19F8-452A-8AB7-698FC967C48D}" presName="Name37" presStyleLbl="parChTrans1D2" presStyleIdx="0" presStyleCnt="5"/>
      <dgm:spPr/>
    </dgm:pt>
    <dgm:pt modelId="{2CBCA77D-B48E-4AAB-A6DF-D19F07D42ABC}" type="pres">
      <dgm:prSet presAssocID="{70ECB091-3734-4FCA-98E5-B557B474A0E2}" presName="hierRoot2" presStyleCnt="0">
        <dgm:presLayoutVars>
          <dgm:hierBranch val="init"/>
        </dgm:presLayoutVars>
      </dgm:prSet>
      <dgm:spPr/>
    </dgm:pt>
    <dgm:pt modelId="{B173A248-8449-445A-8537-9324E60E22AA}" type="pres">
      <dgm:prSet presAssocID="{70ECB091-3734-4FCA-98E5-B557B474A0E2}" presName="rootComposite" presStyleCnt="0"/>
      <dgm:spPr/>
    </dgm:pt>
    <dgm:pt modelId="{F3271930-87EA-4DA4-87AE-F4EE688A793F}" type="pres">
      <dgm:prSet presAssocID="{70ECB091-3734-4FCA-98E5-B557B474A0E2}" presName="rootText" presStyleLbl="node2" presStyleIdx="0" presStyleCnt="5">
        <dgm:presLayoutVars>
          <dgm:chPref val="3"/>
        </dgm:presLayoutVars>
      </dgm:prSet>
      <dgm:spPr/>
    </dgm:pt>
    <dgm:pt modelId="{F01C6792-1F56-4A98-97FB-160123D1175E}" type="pres">
      <dgm:prSet presAssocID="{70ECB091-3734-4FCA-98E5-B557B474A0E2}" presName="rootConnector" presStyleLbl="node2" presStyleIdx="0" presStyleCnt="5"/>
      <dgm:spPr/>
    </dgm:pt>
    <dgm:pt modelId="{61BDA8C2-AEBA-4A7F-8EDF-31F395DD01E6}" type="pres">
      <dgm:prSet presAssocID="{70ECB091-3734-4FCA-98E5-B557B474A0E2}" presName="hierChild4" presStyleCnt="0"/>
      <dgm:spPr/>
    </dgm:pt>
    <dgm:pt modelId="{31B444D9-8D63-469B-A917-323EF058EB65}" type="pres">
      <dgm:prSet presAssocID="{3090A27D-8EE1-4D2C-9CD9-7F58DABBE9D7}" presName="Name37" presStyleLbl="parChTrans1D3" presStyleIdx="0" presStyleCnt="20"/>
      <dgm:spPr/>
    </dgm:pt>
    <dgm:pt modelId="{FBB4BB83-5713-4FF6-AE01-F258AD941F55}" type="pres">
      <dgm:prSet presAssocID="{54A42A95-AE47-4278-A0B7-523EE4CBED98}" presName="hierRoot2" presStyleCnt="0">
        <dgm:presLayoutVars>
          <dgm:hierBranch val="init"/>
        </dgm:presLayoutVars>
      </dgm:prSet>
      <dgm:spPr/>
    </dgm:pt>
    <dgm:pt modelId="{F9DFD68D-28E6-465D-9F47-E6C45C8BCF52}" type="pres">
      <dgm:prSet presAssocID="{54A42A95-AE47-4278-A0B7-523EE4CBED98}" presName="rootComposite" presStyleCnt="0"/>
      <dgm:spPr/>
    </dgm:pt>
    <dgm:pt modelId="{92DD2A67-9119-40AB-B922-38C7321BC30A}" type="pres">
      <dgm:prSet presAssocID="{54A42A95-AE47-4278-A0B7-523EE4CBED98}" presName="rootText" presStyleLbl="node3" presStyleIdx="0" presStyleCnt="20">
        <dgm:presLayoutVars>
          <dgm:chPref val="3"/>
        </dgm:presLayoutVars>
      </dgm:prSet>
      <dgm:spPr/>
    </dgm:pt>
    <dgm:pt modelId="{132D0A63-0F50-450B-9AA5-98BDF2A97103}" type="pres">
      <dgm:prSet presAssocID="{54A42A95-AE47-4278-A0B7-523EE4CBED98}" presName="rootConnector" presStyleLbl="node3" presStyleIdx="0" presStyleCnt="20"/>
      <dgm:spPr/>
    </dgm:pt>
    <dgm:pt modelId="{7C823CF9-2E50-4778-A1D1-C047332D1CD0}" type="pres">
      <dgm:prSet presAssocID="{54A42A95-AE47-4278-A0B7-523EE4CBED98}" presName="hierChild4" presStyleCnt="0"/>
      <dgm:spPr/>
    </dgm:pt>
    <dgm:pt modelId="{6CB90FB8-6918-4EE8-AEBB-8CA4C52C9DD1}" type="pres">
      <dgm:prSet presAssocID="{54A42A95-AE47-4278-A0B7-523EE4CBED98}" presName="hierChild5" presStyleCnt="0"/>
      <dgm:spPr/>
    </dgm:pt>
    <dgm:pt modelId="{5087D179-CC82-4517-94D1-A72E8EAB0C87}" type="pres">
      <dgm:prSet presAssocID="{B085F004-F32A-4130-A022-DE9D088C0EED}" presName="Name37" presStyleLbl="parChTrans1D3" presStyleIdx="1" presStyleCnt="20"/>
      <dgm:spPr/>
    </dgm:pt>
    <dgm:pt modelId="{F5BA465F-1F60-4C9E-B443-A23C19BD084B}" type="pres">
      <dgm:prSet presAssocID="{B267FDE1-B9D3-4886-9920-2870DF39B032}" presName="hierRoot2" presStyleCnt="0">
        <dgm:presLayoutVars>
          <dgm:hierBranch val="init"/>
        </dgm:presLayoutVars>
      </dgm:prSet>
      <dgm:spPr/>
    </dgm:pt>
    <dgm:pt modelId="{1DD0C58E-9563-41F9-A889-73EDBDB0914F}" type="pres">
      <dgm:prSet presAssocID="{B267FDE1-B9D3-4886-9920-2870DF39B032}" presName="rootComposite" presStyleCnt="0"/>
      <dgm:spPr/>
    </dgm:pt>
    <dgm:pt modelId="{F8CE2107-D5B6-4DF1-BEC1-3DDB9A0A1CD3}" type="pres">
      <dgm:prSet presAssocID="{B267FDE1-B9D3-4886-9920-2870DF39B032}" presName="rootText" presStyleLbl="node3" presStyleIdx="1" presStyleCnt="20">
        <dgm:presLayoutVars>
          <dgm:chPref val="3"/>
        </dgm:presLayoutVars>
      </dgm:prSet>
      <dgm:spPr/>
    </dgm:pt>
    <dgm:pt modelId="{3C24A7A0-D2A6-40F4-BFF4-DDBB3AC3A575}" type="pres">
      <dgm:prSet presAssocID="{B267FDE1-B9D3-4886-9920-2870DF39B032}" presName="rootConnector" presStyleLbl="node3" presStyleIdx="1" presStyleCnt="20"/>
      <dgm:spPr/>
    </dgm:pt>
    <dgm:pt modelId="{507C0C9F-B068-4EA1-A44A-6EF426FE887E}" type="pres">
      <dgm:prSet presAssocID="{B267FDE1-B9D3-4886-9920-2870DF39B032}" presName="hierChild4" presStyleCnt="0"/>
      <dgm:spPr/>
    </dgm:pt>
    <dgm:pt modelId="{0DDFEA31-134F-4D8F-824A-A5FC6FC808FC}" type="pres">
      <dgm:prSet presAssocID="{B267FDE1-B9D3-4886-9920-2870DF39B032}" presName="hierChild5" presStyleCnt="0"/>
      <dgm:spPr/>
    </dgm:pt>
    <dgm:pt modelId="{B6972276-6F5D-480E-9502-6970B7484953}" type="pres">
      <dgm:prSet presAssocID="{433B6B73-2CDA-4148-B128-24D5254015E1}" presName="Name37" presStyleLbl="parChTrans1D3" presStyleIdx="2" presStyleCnt="20"/>
      <dgm:spPr/>
    </dgm:pt>
    <dgm:pt modelId="{1B13F711-C8E3-45AD-BCA1-BEE537ABA12A}" type="pres">
      <dgm:prSet presAssocID="{B0E49700-125D-4F20-9A53-7F2FAF62100B}" presName="hierRoot2" presStyleCnt="0">
        <dgm:presLayoutVars>
          <dgm:hierBranch val="init"/>
        </dgm:presLayoutVars>
      </dgm:prSet>
      <dgm:spPr/>
    </dgm:pt>
    <dgm:pt modelId="{D64A85CA-690D-425F-AFC1-A7CC58B1DDDB}" type="pres">
      <dgm:prSet presAssocID="{B0E49700-125D-4F20-9A53-7F2FAF62100B}" presName="rootComposite" presStyleCnt="0"/>
      <dgm:spPr/>
    </dgm:pt>
    <dgm:pt modelId="{AA6A8B9C-2C87-4360-B0BC-9EBA87AC35DC}" type="pres">
      <dgm:prSet presAssocID="{B0E49700-125D-4F20-9A53-7F2FAF62100B}" presName="rootText" presStyleLbl="node3" presStyleIdx="2" presStyleCnt="20">
        <dgm:presLayoutVars>
          <dgm:chPref val="3"/>
        </dgm:presLayoutVars>
      </dgm:prSet>
      <dgm:spPr/>
    </dgm:pt>
    <dgm:pt modelId="{BFA74712-01C7-48C2-937E-10D3495C9953}" type="pres">
      <dgm:prSet presAssocID="{B0E49700-125D-4F20-9A53-7F2FAF62100B}" presName="rootConnector" presStyleLbl="node3" presStyleIdx="2" presStyleCnt="20"/>
      <dgm:spPr/>
    </dgm:pt>
    <dgm:pt modelId="{4B87056F-9C70-4A8C-A3F8-C06E5198A14E}" type="pres">
      <dgm:prSet presAssocID="{B0E49700-125D-4F20-9A53-7F2FAF62100B}" presName="hierChild4" presStyleCnt="0"/>
      <dgm:spPr/>
    </dgm:pt>
    <dgm:pt modelId="{4709DEBF-7FFD-4EA5-93E9-0125B2CFD377}" type="pres">
      <dgm:prSet presAssocID="{B0E49700-125D-4F20-9A53-7F2FAF62100B}" presName="hierChild5" presStyleCnt="0"/>
      <dgm:spPr/>
    </dgm:pt>
    <dgm:pt modelId="{D4240A70-D101-4E77-9AE6-FF357A5380E2}" type="pres">
      <dgm:prSet presAssocID="{AC74C284-BA07-405A-AD6C-8A12C7DC6C3B}" presName="Name37" presStyleLbl="parChTrans1D3" presStyleIdx="3" presStyleCnt="20"/>
      <dgm:spPr/>
    </dgm:pt>
    <dgm:pt modelId="{0431118B-A4DB-4E98-94F2-A74FEBEA2DF7}" type="pres">
      <dgm:prSet presAssocID="{24559E7C-A41B-4475-8120-4B1408554B06}" presName="hierRoot2" presStyleCnt="0">
        <dgm:presLayoutVars>
          <dgm:hierBranch val="init"/>
        </dgm:presLayoutVars>
      </dgm:prSet>
      <dgm:spPr/>
    </dgm:pt>
    <dgm:pt modelId="{AA0DAE6E-E4D8-47CB-A06F-FA6319A0628F}" type="pres">
      <dgm:prSet presAssocID="{24559E7C-A41B-4475-8120-4B1408554B06}" presName="rootComposite" presStyleCnt="0"/>
      <dgm:spPr/>
    </dgm:pt>
    <dgm:pt modelId="{FD0659CD-F615-4839-B7DD-F0929D1566C7}" type="pres">
      <dgm:prSet presAssocID="{24559E7C-A41B-4475-8120-4B1408554B06}" presName="rootText" presStyleLbl="node3" presStyleIdx="3" presStyleCnt="20">
        <dgm:presLayoutVars>
          <dgm:chPref val="3"/>
        </dgm:presLayoutVars>
      </dgm:prSet>
      <dgm:spPr/>
    </dgm:pt>
    <dgm:pt modelId="{C2D6227A-DC25-4060-855E-8B3A412BE04B}" type="pres">
      <dgm:prSet presAssocID="{24559E7C-A41B-4475-8120-4B1408554B06}" presName="rootConnector" presStyleLbl="node3" presStyleIdx="3" presStyleCnt="20"/>
      <dgm:spPr/>
    </dgm:pt>
    <dgm:pt modelId="{A3E8C51B-4B52-4CA7-94FC-ECD2BF6593CA}" type="pres">
      <dgm:prSet presAssocID="{24559E7C-A41B-4475-8120-4B1408554B06}" presName="hierChild4" presStyleCnt="0"/>
      <dgm:spPr/>
    </dgm:pt>
    <dgm:pt modelId="{2E1FD01B-0CE4-4EB7-B0B1-D56DD0A45447}" type="pres">
      <dgm:prSet presAssocID="{24559E7C-A41B-4475-8120-4B1408554B06}" presName="hierChild5" presStyleCnt="0"/>
      <dgm:spPr/>
    </dgm:pt>
    <dgm:pt modelId="{28A8E135-7A80-4554-92DC-A9B8CC402A25}" type="pres">
      <dgm:prSet presAssocID="{70ECB091-3734-4FCA-98E5-B557B474A0E2}" presName="hierChild5" presStyleCnt="0"/>
      <dgm:spPr/>
    </dgm:pt>
    <dgm:pt modelId="{49117471-503D-4F61-9764-A232EB4A6D7E}" type="pres">
      <dgm:prSet presAssocID="{88F610A4-1C52-4854-B493-A175C35275A4}" presName="Name37" presStyleLbl="parChTrans1D2" presStyleIdx="1" presStyleCnt="5"/>
      <dgm:spPr/>
    </dgm:pt>
    <dgm:pt modelId="{76E7ED56-9EF0-4657-888E-FE68B675BD67}" type="pres">
      <dgm:prSet presAssocID="{C36D8175-255C-47A4-A9DD-2004EC4EE0BF}" presName="hierRoot2" presStyleCnt="0">
        <dgm:presLayoutVars>
          <dgm:hierBranch val="init"/>
        </dgm:presLayoutVars>
      </dgm:prSet>
      <dgm:spPr/>
    </dgm:pt>
    <dgm:pt modelId="{F782A66D-8AB8-4856-8990-4B6B8754C56F}" type="pres">
      <dgm:prSet presAssocID="{C36D8175-255C-47A4-A9DD-2004EC4EE0BF}" presName="rootComposite" presStyleCnt="0"/>
      <dgm:spPr/>
    </dgm:pt>
    <dgm:pt modelId="{2B802A4D-8FFE-461E-B25B-BB70ED63FCAA}" type="pres">
      <dgm:prSet presAssocID="{C36D8175-255C-47A4-A9DD-2004EC4EE0BF}" presName="rootText" presStyleLbl="node2" presStyleIdx="1" presStyleCnt="5">
        <dgm:presLayoutVars>
          <dgm:chPref val="3"/>
        </dgm:presLayoutVars>
      </dgm:prSet>
      <dgm:spPr/>
    </dgm:pt>
    <dgm:pt modelId="{5A8F2625-955C-4358-9D16-3E7A218ECBE3}" type="pres">
      <dgm:prSet presAssocID="{C36D8175-255C-47A4-A9DD-2004EC4EE0BF}" presName="rootConnector" presStyleLbl="node2" presStyleIdx="1" presStyleCnt="5"/>
      <dgm:spPr/>
    </dgm:pt>
    <dgm:pt modelId="{EF8DF9BC-21DF-4D78-9BA6-6E0A8D191ACB}" type="pres">
      <dgm:prSet presAssocID="{C36D8175-255C-47A4-A9DD-2004EC4EE0BF}" presName="hierChild4" presStyleCnt="0"/>
      <dgm:spPr/>
    </dgm:pt>
    <dgm:pt modelId="{C9F8D6BF-F09F-44B3-96F8-D3F8522E21B6}" type="pres">
      <dgm:prSet presAssocID="{CE5A17D9-0D89-4940-85DC-E8B8FB0444CC}" presName="Name37" presStyleLbl="parChTrans1D3" presStyleIdx="4" presStyleCnt="20"/>
      <dgm:spPr/>
    </dgm:pt>
    <dgm:pt modelId="{93125445-ED90-43B1-8C2B-AAA72DC4967B}" type="pres">
      <dgm:prSet presAssocID="{06BF2424-2085-46DD-89BA-FA70C8FEA25F}" presName="hierRoot2" presStyleCnt="0">
        <dgm:presLayoutVars>
          <dgm:hierBranch val="init"/>
        </dgm:presLayoutVars>
      </dgm:prSet>
      <dgm:spPr/>
    </dgm:pt>
    <dgm:pt modelId="{2CD3AD90-E5ED-4F11-B7A7-AADB2309055E}" type="pres">
      <dgm:prSet presAssocID="{06BF2424-2085-46DD-89BA-FA70C8FEA25F}" presName="rootComposite" presStyleCnt="0"/>
      <dgm:spPr/>
    </dgm:pt>
    <dgm:pt modelId="{C1559C06-982A-43D1-99F4-70713A41F851}" type="pres">
      <dgm:prSet presAssocID="{06BF2424-2085-46DD-89BA-FA70C8FEA25F}" presName="rootText" presStyleLbl="node3" presStyleIdx="4" presStyleCnt="20">
        <dgm:presLayoutVars>
          <dgm:chPref val="3"/>
        </dgm:presLayoutVars>
      </dgm:prSet>
      <dgm:spPr/>
    </dgm:pt>
    <dgm:pt modelId="{E5C0AA6D-B78E-4EF0-AB20-22C7021944AA}" type="pres">
      <dgm:prSet presAssocID="{06BF2424-2085-46DD-89BA-FA70C8FEA25F}" presName="rootConnector" presStyleLbl="node3" presStyleIdx="4" presStyleCnt="20"/>
      <dgm:spPr/>
    </dgm:pt>
    <dgm:pt modelId="{62FD807D-D1EF-4759-96A2-65883D942850}" type="pres">
      <dgm:prSet presAssocID="{06BF2424-2085-46DD-89BA-FA70C8FEA25F}" presName="hierChild4" presStyleCnt="0"/>
      <dgm:spPr/>
    </dgm:pt>
    <dgm:pt modelId="{A6F6E7DA-576C-4CAC-8B67-914D151A5782}" type="pres">
      <dgm:prSet presAssocID="{06BF2424-2085-46DD-89BA-FA70C8FEA25F}" presName="hierChild5" presStyleCnt="0"/>
      <dgm:spPr/>
    </dgm:pt>
    <dgm:pt modelId="{EB48CF6E-B736-4F0F-B030-81EDDCDEE428}" type="pres">
      <dgm:prSet presAssocID="{51F41468-18B1-4CF8-82CC-A07138EF0F6F}" presName="Name37" presStyleLbl="parChTrans1D3" presStyleIdx="5" presStyleCnt="20"/>
      <dgm:spPr/>
    </dgm:pt>
    <dgm:pt modelId="{66642585-0811-4414-B407-CDC6DA58BE84}" type="pres">
      <dgm:prSet presAssocID="{0B0E53D4-D884-4017-B82C-FF93D3704029}" presName="hierRoot2" presStyleCnt="0">
        <dgm:presLayoutVars>
          <dgm:hierBranch val="init"/>
        </dgm:presLayoutVars>
      </dgm:prSet>
      <dgm:spPr/>
    </dgm:pt>
    <dgm:pt modelId="{0B4E0E72-0B01-48D7-94F0-AD4EF6CD444C}" type="pres">
      <dgm:prSet presAssocID="{0B0E53D4-D884-4017-B82C-FF93D3704029}" presName="rootComposite" presStyleCnt="0"/>
      <dgm:spPr/>
    </dgm:pt>
    <dgm:pt modelId="{35B30555-61EB-4430-AECB-E292078D3D04}" type="pres">
      <dgm:prSet presAssocID="{0B0E53D4-D884-4017-B82C-FF93D3704029}" presName="rootText" presStyleLbl="node3" presStyleIdx="5" presStyleCnt="20">
        <dgm:presLayoutVars>
          <dgm:chPref val="3"/>
        </dgm:presLayoutVars>
      </dgm:prSet>
      <dgm:spPr/>
    </dgm:pt>
    <dgm:pt modelId="{47B1A0B1-5707-4AC3-90F4-51E72C3E6E27}" type="pres">
      <dgm:prSet presAssocID="{0B0E53D4-D884-4017-B82C-FF93D3704029}" presName="rootConnector" presStyleLbl="node3" presStyleIdx="5" presStyleCnt="20"/>
      <dgm:spPr/>
    </dgm:pt>
    <dgm:pt modelId="{F3E8FA25-4D24-4610-9345-0C5C310B98ED}" type="pres">
      <dgm:prSet presAssocID="{0B0E53D4-D884-4017-B82C-FF93D3704029}" presName="hierChild4" presStyleCnt="0"/>
      <dgm:spPr/>
    </dgm:pt>
    <dgm:pt modelId="{4B240522-A0D1-4B73-A3E7-75268AB8D4AD}" type="pres">
      <dgm:prSet presAssocID="{0B0E53D4-D884-4017-B82C-FF93D3704029}" presName="hierChild5" presStyleCnt="0"/>
      <dgm:spPr/>
    </dgm:pt>
    <dgm:pt modelId="{61D83833-5B34-4E38-998F-CF4FED19FA5B}" type="pres">
      <dgm:prSet presAssocID="{C556D070-673F-49A0-8359-483C7B862E14}" presName="Name37" presStyleLbl="parChTrans1D3" presStyleIdx="6" presStyleCnt="20"/>
      <dgm:spPr/>
    </dgm:pt>
    <dgm:pt modelId="{4603C398-8566-4A4A-869B-CD3E2861E0D2}" type="pres">
      <dgm:prSet presAssocID="{5DD267C0-285A-463A-9910-76DFE836BD08}" presName="hierRoot2" presStyleCnt="0">
        <dgm:presLayoutVars>
          <dgm:hierBranch val="init"/>
        </dgm:presLayoutVars>
      </dgm:prSet>
      <dgm:spPr/>
    </dgm:pt>
    <dgm:pt modelId="{12482A9F-6C39-4E7F-AA1D-E7951E7F00D8}" type="pres">
      <dgm:prSet presAssocID="{5DD267C0-285A-463A-9910-76DFE836BD08}" presName="rootComposite" presStyleCnt="0"/>
      <dgm:spPr/>
    </dgm:pt>
    <dgm:pt modelId="{C518BD63-7C82-4884-B13B-93D3C5F440FC}" type="pres">
      <dgm:prSet presAssocID="{5DD267C0-285A-463A-9910-76DFE836BD08}" presName="rootText" presStyleLbl="node3" presStyleIdx="6" presStyleCnt="20">
        <dgm:presLayoutVars>
          <dgm:chPref val="3"/>
        </dgm:presLayoutVars>
      </dgm:prSet>
      <dgm:spPr/>
    </dgm:pt>
    <dgm:pt modelId="{BB16EC7D-11FD-4743-A482-EC7DABDB4EB1}" type="pres">
      <dgm:prSet presAssocID="{5DD267C0-285A-463A-9910-76DFE836BD08}" presName="rootConnector" presStyleLbl="node3" presStyleIdx="6" presStyleCnt="20"/>
      <dgm:spPr/>
    </dgm:pt>
    <dgm:pt modelId="{1353D2F9-C1FE-4EF6-9003-A40AEC112407}" type="pres">
      <dgm:prSet presAssocID="{5DD267C0-285A-463A-9910-76DFE836BD08}" presName="hierChild4" presStyleCnt="0"/>
      <dgm:spPr/>
    </dgm:pt>
    <dgm:pt modelId="{6502C3D3-3FAE-4E2D-A1CE-85882F16142E}" type="pres">
      <dgm:prSet presAssocID="{5DD267C0-285A-463A-9910-76DFE836BD08}" presName="hierChild5" presStyleCnt="0"/>
      <dgm:spPr/>
    </dgm:pt>
    <dgm:pt modelId="{CB844FE5-C27A-408E-BD3C-C01882210855}" type="pres">
      <dgm:prSet presAssocID="{7CCE480D-7B3F-42A6-A28F-8E7A876C170B}" presName="Name37" presStyleLbl="parChTrans1D3" presStyleIdx="7" presStyleCnt="20"/>
      <dgm:spPr/>
    </dgm:pt>
    <dgm:pt modelId="{387C24E1-AC1B-40C0-B054-E7E741758F1F}" type="pres">
      <dgm:prSet presAssocID="{3E09283A-54C8-4132-8D64-8285B2584676}" presName="hierRoot2" presStyleCnt="0">
        <dgm:presLayoutVars>
          <dgm:hierBranch val="init"/>
        </dgm:presLayoutVars>
      </dgm:prSet>
      <dgm:spPr/>
    </dgm:pt>
    <dgm:pt modelId="{D656E307-91E4-433F-BF59-BB9A20D15D6D}" type="pres">
      <dgm:prSet presAssocID="{3E09283A-54C8-4132-8D64-8285B2584676}" presName="rootComposite" presStyleCnt="0"/>
      <dgm:spPr/>
    </dgm:pt>
    <dgm:pt modelId="{BFBA8AD4-B673-4208-AB91-B14508A7F41D}" type="pres">
      <dgm:prSet presAssocID="{3E09283A-54C8-4132-8D64-8285B2584676}" presName="rootText" presStyleLbl="node3" presStyleIdx="7" presStyleCnt="20">
        <dgm:presLayoutVars>
          <dgm:chPref val="3"/>
        </dgm:presLayoutVars>
      </dgm:prSet>
      <dgm:spPr/>
    </dgm:pt>
    <dgm:pt modelId="{23EFA489-3021-44C0-97DE-E9ACD644157D}" type="pres">
      <dgm:prSet presAssocID="{3E09283A-54C8-4132-8D64-8285B2584676}" presName="rootConnector" presStyleLbl="node3" presStyleIdx="7" presStyleCnt="20"/>
      <dgm:spPr/>
    </dgm:pt>
    <dgm:pt modelId="{80B02896-BB5D-4130-B405-317B2D284A52}" type="pres">
      <dgm:prSet presAssocID="{3E09283A-54C8-4132-8D64-8285B2584676}" presName="hierChild4" presStyleCnt="0"/>
      <dgm:spPr/>
    </dgm:pt>
    <dgm:pt modelId="{89EBC11F-6E66-4A8D-8125-942D823F0451}" type="pres">
      <dgm:prSet presAssocID="{3E09283A-54C8-4132-8D64-8285B2584676}" presName="hierChild5" presStyleCnt="0"/>
      <dgm:spPr/>
    </dgm:pt>
    <dgm:pt modelId="{9E83012C-0DA2-4E0F-895C-10F74898B6F8}" type="pres">
      <dgm:prSet presAssocID="{5D0AE174-4A3A-46DA-A937-430927DAB445}" presName="Name37" presStyleLbl="parChTrans1D3" presStyleIdx="8" presStyleCnt="20"/>
      <dgm:spPr/>
    </dgm:pt>
    <dgm:pt modelId="{3F5E53CC-73F2-4CA3-B438-8F9A4D49EC77}" type="pres">
      <dgm:prSet presAssocID="{68493DB0-EC24-4221-B01A-D9238912D3EA}" presName="hierRoot2" presStyleCnt="0">
        <dgm:presLayoutVars>
          <dgm:hierBranch val="init"/>
        </dgm:presLayoutVars>
      </dgm:prSet>
      <dgm:spPr/>
    </dgm:pt>
    <dgm:pt modelId="{6F33EB2E-0644-4958-A97D-D3462727FF55}" type="pres">
      <dgm:prSet presAssocID="{68493DB0-EC24-4221-B01A-D9238912D3EA}" presName="rootComposite" presStyleCnt="0"/>
      <dgm:spPr/>
    </dgm:pt>
    <dgm:pt modelId="{E78C4627-6B29-4CF8-826D-19998BB85BBB}" type="pres">
      <dgm:prSet presAssocID="{68493DB0-EC24-4221-B01A-D9238912D3EA}" presName="rootText" presStyleLbl="node3" presStyleIdx="8" presStyleCnt="20">
        <dgm:presLayoutVars>
          <dgm:chPref val="3"/>
        </dgm:presLayoutVars>
      </dgm:prSet>
      <dgm:spPr/>
    </dgm:pt>
    <dgm:pt modelId="{7E147B7F-A35E-4F71-ABBF-D3A43248EBFD}" type="pres">
      <dgm:prSet presAssocID="{68493DB0-EC24-4221-B01A-D9238912D3EA}" presName="rootConnector" presStyleLbl="node3" presStyleIdx="8" presStyleCnt="20"/>
      <dgm:spPr/>
    </dgm:pt>
    <dgm:pt modelId="{16245ADB-B531-413D-B26A-68A66F415F29}" type="pres">
      <dgm:prSet presAssocID="{68493DB0-EC24-4221-B01A-D9238912D3EA}" presName="hierChild4" presStyleCnt="0"/>
      <dgm:spPr/>
    </dgm:pt>
    <dgm:pt modelId="{946F002F-8CD2-4229-AB79-E6A55AC0A9F0}" type="pres">
      <dgm:prSet presAssocID="{68493DB0-EC24-4221-B01A-D9238912D3EA}" presName="hierChild5" presStyleCnt="0"/>
      <dgm:spPr/>
    </dgm:pt>
    <dgm:pt modelId="{338C53D1-5B1C-40D6-BB18-A2CE9D0C6440}" type="pres">
      <dgm:prSet presAssocID="{C36D8175-255C-47A4-A9DD-2004EC4EE0BF}" presName="hierChild5" presStyleCnt="0"/>
      <dgm:spPr/>
    </dgm:pt>
    <dgm:pt modelId="{B0851E2A-B587-4A86-AABB-9494EC11FDB2}" type="pres">
      <dgm:prSet presAssocID="{E18F20DD-A237-43F7-858E-3E4829D1CD71}" presName="Name37" presStyleLbl="parChTrans1D2" presStyleIdx="2" presStyleCnt="5"/>
      <dgm:spPr/>
    </dgm:pt>
    <dgm:pt modelId="{037A9E1B-E87D-4CDF-A1E1-D7549C2C6CB3}" type="pres">
      <dgm:prSet presAssocID="{479708AE-87CA-4510-A94A-023838F520A0}" presName="hierRoot2" presStyleCnt="0">
        <dgm:presLayoutVars>
          <dgm:hierBranch val="init"/>
        </dgm:presLayoutVars>
      </dgm:prSet>
      <dgm:spPr/>
    </dgm:pt>
    <dgm:pt modelId="{0C4A48B6-CBF9-4A2F-B259-3B4DF63314E4}" type="pres">
      <dgm:prSet presAssocID="{479708AE-87CA-4510-A94A-023838F520A0}" presName="rootComposite" presStyleCnt="0"/>
      <dgm:spPr/>
    </dgm:pt>
    <dgm:pt modelId="{66FC062D-47AB-404E-B76C-B8C3B68F6483}" type="pres">
      <dgm:prSet presAssocID="{479708AE-87CA-4510-A94A-023838F520A0}" presName="rootText" presStyleLbl="node2" presStyleIdx="2" presStyleCnt="5">
        <dgm:presLayoutVars>
          <dgm:chPref val="3"/>
        </dgm:presLayoutVars>
      </dgm:prSet>
      <dgm:spPr/>
    </dgm:pt>
    <dgm:pt modelId="{B6DF6AF8-1DC8-4888-96D9-F5C5A4D63ABC}" type="pres">
      <dgm:prSet presAssocID="{479708AE-87CA-4510-A94A-023838F520A0}" presName="rootConnector" presStyleLbl="node2" presStyleIdx="2" presStyleCnt="5"/>
      <dgm:spPr/>
    </dgm:pt>
    <dgm:pt modelId="{F2F861E0-33DE-4F7D-ADA1-CC7DEB976E0C}" type="pres">
      <dgm:prSet presAssocID="{479708AE-87CA-4510-A94A-023838F520A0}" presName="hierChild4" presStyleCnt="0"/>
      <dgm:spPr/>
    </dgm:pt>
    <dgm:pt modelId="{4D6DAB5B-AB5A-4FB9-97ED-7F196C4B097B}" type="pres">
      <dgm:prSet presAssocID="{B70C4055-EA00-4C52-B16F-8968F755B6D3}" presName="Name37" presStyleLbl="parChTrans1D3" presStyleIdx="9" presStyleCnt="20"/>
      <dgm:spPr/>
    </dgm:pt>
    <dgm:pt modelId="{430DD698-509C-4D41-9B25-407B4526D6CD}" type="pres">
      <dgm:prSet presAssocID="{354E82DC-3110-4501-A5D5-C3D338A1AD8F}" presName="hierRoot2" presStyleCnt="0">
        <dgm:presLayoutVars>
          <dgm:hierBranch val="init"/>
        </dgm:presLayoutVars>
      </dgm:prSet>
      <dgm:spPr/>
    </dgm:pt>
    <dgm:pt modelId="{832A792C-2237-4BE6-AFD6-F0EA4FA3CD42}" type="pres">
      <dgm:prSet presAssocID="{354E82DC-3110-4501-A5D5-C3D338A1AD8F}" presName="rootComposite" presStyleCnt="0"/>
      <dgm:spPr/>
    </dgm:pt>
    <dgm:pt modelId="{85C00C3F-D364-4949-9531-B2816BFD70FB}" type="pres">
      <dgm:prSet presAssocID="{354E82DC-3110-4501-A5D5-C3D338A1AD8F}" presName="rootText" presStyleLbl="node3" presStyleIdx="9" presStyleCnt="20">
        <dgm:presLayoutVars>
          <dgm:chPref val="3"/>
        </dgm:presLayoutVars>
      </dgm:prSet>
      <dgm:spPr/>
    </dgm:pt>
    <dgm:pt modelId="{95018AD9-4722-4F60-8816-E5DF645417B6}" type="pres">
      <dgm:prSet presAssocID="{354E82DC-3110-4501-A5D5-C3D338A1AD8F}" presName="rootConnector" presStyleLbl="node3" presStyleIdx="9" presStyleCnt="20"/>
      <dgm:spPr/>
    </dgm:pt>
    <dgm:pt modelId="{0F08DB97-C100-459B-B51A-87D37F0BD891}" type="pres">
      <dgm:prSet presAssocID="{354E82DC-3110-4501-A5D5-C3D338A1AD8F}" presName="hierChild4" presStyleCnt="0"/>
      <dgm:spPr/>
    </dgm:pt>
    <dgm:pt modelId="{2C77D01F-7639-46D3-966E-415D315BBE19}" type="pres">
      <dgm:prSet presAssocID="{354E82DC-3110-4501-A5D5-C3D338A1AD8F}" presName="hierChild5" presStyleCnt="0"/>
      <dgm:spPr/>
    </dgm:pt>
    <dgm:pt modelId="{2A9109D5-10AF-47B3-934F-CA70324B6F11}" type="pres">
      <dgm:prSet presAssocID="{D10DCE88-4817-4875-B6A1-061CA8914273}" presName="Name37" presStyleLbl="parChTrans1D3" presStyleIdx="10" presStyleCnt="20"/>
      <dgm:spPr/>
    </dgm:pt>
    <dgm:pt modelId="{C3073492-688D-4318-903E-E8B2CF3A24F3}" type="pres">
      <dgm:prSet presAssocID="{566CC2A1-7E86-4C75-BA00-479C2FC2CF06}" presName="hierRoot2" presStyleCnt="0">
        <dgm:presLayoutVars>
          <dgm:hierBranch val="init"/>
        </dgm:presLayoutVars>
      </dgm:prSet>
      <dgm:spPr/>
    </dgm:pt>
    <dgm:pt modelId="{8AC6BCFE-98E0-4EA4-B8AD-84D1D0B1B431}" type="pres">
      <dgm:prSet presAssocID="{566CC2A1-7E86-4C75-BA00-479C2FC2CF06}" presName="rootComposite" presStyleCnt="0"/>
      <dgm:spPr/>
    </dgm:pt>
    <dgm:pt modelId="{3736C3F8-B4DA-48C9-BCD2-770039DC517C}" type="pres">
      <dgm:prSet presAssocID="{566CC2A1-7E86-4C75-BA00-479C2FC2CF06}" presName="rootText" presStyleLbl="node3" presStyleIdx="10" presStyleCnt="20">
        <dgm:presLayoutVars>
          <dgm:chPref val="3"/>
        </dgm:presLayoutVars>
      </dgm:prSet>
      <dgm:spPr/>
    </dgm:pt>
    <dgm:pt modelId="{FB0EA899-A460-495E-B439-A730C856822C}" type="pres">
      <dgm:prSet presAssocID="{566CC2A1-7E86-4C75-BA00-479C2FC2CF06}" presName="rootConnector" presStyleLbl="node3" presStyleIdx="10" presStyleCnt="20"/>
      <dgm:spPr/>
    </dgm:pt>
    <dgm:pt modelId="{EE46273B-FBFD-458C-A852-DFFDB45554AE}" type="pres">
      <dgm:prSet presAssocID="{566CC2A1-7E86-4C75-BA00-479C2FC2CF06}" presName="hierChild4" presStyleCnt="0"/>
      <dgm:spPr/>
    </dgm:pt>
    <dgm:pt modelId="{25B0CAF0-6F7D-456F-AEF0-F56D35A23EC4}" type="pres">
      <dgm:prSet presAssocID="{566CC2A1-7E86-4C75-BA00-479C2FC2CF06}" presName="hierChild5" presStyleCnt="0"/>
      <dgm:spPr/>
    </dgm:pt>
    <dgm:pt modelId="{7934941F-11B4-4AEC-BCD8-B963739FC5AC}" type="pres">
      <dgm:prSet presAssocID="{FEB07B1E-E698-41AD-9814-4D98414F855A}" presName="Name37" presStyleLbl="parChTrans1D3" presStyleIdx="11" presStyleCnt="20"/>
      <dgm:spPr/>
    </dgm:pt>
    <dgm:pt modelId="{2B2CA69D-D53B-4FA0-8686-80A5A375C03B}" type="pres">
      <dgm:prSet presAssocID="{D0B148ED-C9B4-411B-BF16-FDDB2D800DF3}" presName="hierRoot2" presStyleCnt="0">
        <dgm:presLayoutVars>
          <dgm:hierBranch val="init"/>
        </dgm:presLayoutVars>
      </dgm:prSet>
      <dgm:spPr/>
    </dgm:pt>
    <dgm:pt modelId="{66BA2BB9-52F2-4E20-9824-1BC6E5098994}" type="pres">
      <dgm:prSet presAssocID="{D0B148ED-C9B4-411B-BF16-FDDB2D800DF3}" presName="rootComposite" presStyleCnt="0"/>
      <dgm:spPr/>
    </dgm:pt>
    <dgm:pt modelId="{0CAD20D2-6DBE-41C6-B760-5ED69800829C}" type="pres">
      <dgm:prSet presAssocID="{D0B148ED-C9B4-411B-BF16-FDDB2D800DF3}" presName="rootText" presStyleLbl="node3" presStyleIdx="11" presStyleCnt="20">
        <dgm:presLayoutVars>
          <dgm:chPref val="3"/>
        </dgm:presLayoutVars>
      </dgm:prSet>
      <dgm:spPr/>
    </dgm:pt>
    <dgm:pt modelId="{1D245F64-53B6-4CBD-BE0A-86C1966DAF88}" type="pres">
      <dgm:prSet presAssocID="{D0B148ED-C9B4-411B-BF16-FDDB2D800DF3}" presName="rootConnector" presStyleLbl="node3" presStyleIdx="11" presStyleCnt="20"/>
      <dgm:spPr/>
    </dgm:pt>
    <dgm:pt modelId="{48D9B8BA-C070-4C35-B1B9-3ED412E61CA7}" type="pres">
      <dgm:prSet presAssocID="{D0B148ED-C9B4-411B-BF16-FDDB2D800DF3}" presName="hierChild4" presStyleCnt="0"/>
      <dgm:spPr/>
    </dgm:pt>
    <dgm:pt modelId="{4605A0E5-AE4D-4B34-9AFB-DD6BF83A6389}" type="pres">
      <dgm:prSet presAssocID="{D0B148ED-C9B4-411B-BF16-FDDB2D800DF3}" presName="hierChild5" presStyleCnt="0"/>
      <dgm:spPr/>
    </dgm:pt>
    <dgm:pt modelId="{619D99D6-87ED-489D-8089-F55843E8768F}" type="pres">
      <dgm:prSet presAssocID="{479708AE-87CA-4510-A94A-023838F520A0}" presName="hierChild5" presStyleCnt="0"/>
      <dgm:spPr/>
    </dgm:pt>
    <dgm:pt modelId="{067F061B-DB44-4DF8-898B-9885D6A46CA8}" type="pres">
      <dgm:prSet presAssocID="{E4868C61-A4A9-4D0A-B47F-DF4B765E22F7}" presName="Name37" presStyleLbl="parChTrans1D2" presStyleIdx="3" presStyleCnt="5"/>
      <dgm:spPr/>
    </dgm:pt>
    <dgm:pt modelId="{72A83348-1F32-43E3-8535-630CCEAB9D47}" type="pres">
      <dgm:prSet presAssocID="{30A277F2-3193-4C8C-9A36-40D99715AB10}" presName="hierRoot2" presStyleCnt="0">
        <dgm:presLayoutVars>
          <dgm:hierBranch val="init"/>
        </dgm:presLayoutVars>
      </dgm:prSet>
      <dgm:spPr/>
    </dgm:pt>
    <dgm:pt modelId="{7586D683-406D-4AD2-8FB9-172C427C2BEB}" type="pres">
      <dgm:prSet presAssocID="{30A277F2-3193-4C8C-9A36-40D99715AB10}" presName="rootComposite" presStyleCnt="0"/>
      <dgm:spPr/>
    </dgm:pt>
    <dgm:pt modelId="{F880FDA0-923E-4907-B361-E415DFD69E91}" type="pres">
      <dgm:prSet presAssocID="{30A277F2-3193-4C8C-9A36-40D99715AB10}" presName="rootText" presStyleLbl="node2" presStyleIdx="3" presStyleCnt="5">
        <dgm:presLayoutVars>
          <dgm:chPref val="3"/>
        </dgm:presLayoutVars>
      </dgm:prSet>
      <dgm:spPr/>
    </dgm:pt>
    <dgm:pt modelId="{DAD28255-2846-44D7-8600-2273E5EFC3E5}" type="pres">
      <dgm:prSet presAssocID="{30A277F2-3193-4C8C-9A36-40D99715AB10}" presName="rootConnector" presStyleLbl="node2" presStyleIdx="3" presStyleCnt="5"/>
      <dgm:spPr/>
    </dgm:pt>
    <dgm:pt modelId="{8DE58649-F5AF-4934-B7B0-86572384E6FA}" type="pres">
      <dgm:prSet presAssocID="{30A277F2-3193-4C8C-9A36-40D99715AB10}" presName="hierChild4" presStyleCnt="0"/>
      <dgm:spPr/>
    </dgm:pt>
    <dgm:pt modelId="{36F52BEE-F3D9-45AE-BE80-931849DCBD29}" type="pres">
      <dgm:prSet presAssocID="{2AB35872-8637-42D1-91B2-EC4383F40402}" presName="Name37" presStyleLbl="parChTrans1D3" presStyleIdx="12" presStyleCnt="20"/>
      <dgm:spPr/>
    </dgm:pt>
    <dgm:pt modelId="{F7C56E5F-BE4E-47D0-80D7-A788EADCA591}" type="pres">
      <dgm:prSet presAssocID="{8B145C63-9182-4A64-914C-C1E2CA706BD5}" presName="hierRoot2" presStyleCnt="0">
        <dgm:presLayoutVars>
          <dgm:hierBranch val="init"/>
        </dgm:presLayoutVars>
      </dgm:prSet>
      <dgm:spPr/>
    </dgm:pt>
    <dgm:pt modelId="{ABBA32EF-B818-4072-9EA7-0EC3F89EA725}" type="pres">
      <dgm:prSet presAssocID="{8B145C63-9182-4A64-914C-C1E2CA706BD5}" presName="rootComposite" presStyleCnt="0"/>
      <dgm:spPr/>
    </dgm:pt>
    <dgm:pt modelId="{35DB970D-E2EE-4E16-8033-DE8B36548F48}" type="pres">
      <dgm:prSet presAssocID="{8B145C63-9182-4A64-914C-C1E2CA706BD5}" presName="rootText" presStyleLbl="node3" presStyleIdx="12" presStyleCnt="20">
        <dgm:presLayoutVars>
          <dgm:chPref val="3"/>
        </dgm:presLayoutVars>
      </dgm:prSet>
      <dgm:spPr/>
    </dgm:pt>
    <dgm:pt modelId="{F230D5DC-8CEE-41A7-8198-FE3BA47887A9}" type="pres">
      <dgm:prSet presAssocID="{8B145C63-9182-4A64-914C-C1E2CA706BD5}" presName="rootConnector" presStyleLbl="node3" presStyleIdx="12" presStyleCnt="20"/>
      <dgm:spPr/>
    </dgm:pt>
    <dgm:pt modelId="{F5382BB4-1F59-4EDA-94F7-751C6F0DC911}" type="pres">
      <dgm:prSet presAssocID="{8B145C63-9182-4A64-914C-C1E2CA706BD5}" presName="hierChild4" presStyleCnt="0"/>
      <dgm:spPr/>
    </dgm:pt>
    <dgm:pt modelId="{1EC96CB8-5D85-45A7-8A1C-D391AAFA2DC9}" type="pres">
      <dgm:prSet presAssocID="{8B145C63-9182-4A64-914C-C1E2CA706BD5}" presName="hierChild5" presStyleCnt="0"/>
      <dgm:spPr/>
    </dgm:pt>
    <dgm:pt modelId="{F732873C-B6C7-4AF7-9552-2429CB53403D}" type="pres">
      <dgm:prSet presAssocID="{D3C463E0-213E-48A8-BFFC-4B02C0B5B481}" presName="Name37" presStyleLbl="parChTrans1D3" presStyleIdx="13" presStyleCnt="20"/>
      <dgm:spPr/>
    </dgm:pt>
    <dgm:pt modelId="{D8A156D8-F355-4681-922D-4B8BC99FAC5A}" type="pres">
      <dgm:prSet presAssocID="{A42E0056-18D8-4602-B846-2C7390900B90}" presName="hierRoot2" presStyleCnt="0">
        <dgm:presLayoutVars>
          <dgm:hierBranch val="init"/>
        </dgm:presLayoutVars>
      </dgm:prSet>
      <dgm:spPr/>
    </dgm:pt>
    <dgm:pt modelId="{EDC61407-63FA-4A80-A931-B52E5B5C8D39}" type="pres">
      <dgm:prSet presAssocID="{A42E0056-18D8-4602-B846-2C7390900B90}" presName="rootComposite" presStyleCnt="0"/>
      <dgm:spPr/>
    </dgm:pt>
    <dgm:pt modelId="{FF1DF0A0-512D-414C-B844-131EB7B1B71C}" type="pres">
      <dgm:prSet presAssocID="{A42E0056-18D8-4602-B846-2C7390900B90}" presName="rootText" presStyleLbl="node3" presStyleIdx="13" presStyleCnt="20">
        <dgm:presLayoutVars>
          <dgm:chPref val="3"/>
        </dgm:presLayoutVars>
      </dgm:prSet>
      <dgm:spPr/>
    </dgm:pt>
    <dgm:pt modelId="{4860547E-1301-4F59-85BF-0BDB62E29690}" type="pres">
      <dgm:prSet presAssocID="{A42E0056-18D8-4602-B846-2C7390900B90}" presName="rootConnector" presStyleLbl="node3" presStyleIdx="13" presStyleCnt="20"/>
      <dgm:spPr/>
    </dgm:pt>
    <dgm:pt modelId="{04711A2B-87D1-448A-B48B-B81D07C5B07D}" type="pres">
      <dgm:prSet presAssocID="{A42E0056-18D8-4602-B846-2C7390900B90}" presName="hierChild4" presStyleCnt="0"/>
      <dgm:spPr/>
    </dgm:pt>
    <dgm:pt modelId="{317755BA-4E5F-4E92-8B1F-DE596B21EFAF}" type="pres">
      <dgm:prSet presAssocID="{A42E0056-18D8-4602-B846-2C7390900B90}" presName="hierChild5" presStyleCnt="0"/>
      <dgm:spPr/>
    </dgm:pt>
    <dgm:pt modelId="{C3562BB0-9D47-488D-8B5F-5983F8F3A635}" type="pres">
      <dgm:prSet presAssocID="{7995ABE8-31DB-4200-913A-F8DF81F59DD2}" presName="Name37" presStyleLbl="parChTrans1D3" presStyleIdx="14" presStyleCnt="20"/>
      <dgm:spPr/>
    </dgm:pt>
    <dgm:pt modelId="{69507FA1-7C9C-4019-973F-41F1F3802759}" type="pres">
      <dgm:prSet presAssocID="{480B2B34-0DC3-4C1F-A65A-EE313C871D60}" presName="hierRoot2" presStyleCnt="0">
        <dgm:presLayoutVars>
          <dgm:hierBranch val="init"/>
        </dgm:presLayoutVars>
      </dgm:prSet>
      <dgm:spPr/>
    </dgm:pt>
    <dgm:pt modelId="{0821FD48-7B61-43DC-9CC9-54255D72D187}" type="pres">
      <dgm:prSet presAssocID="{480B2B34-0DC3-4C1F-A65A-EE313C871D60}" presName="rootComposite" presStyleCnt="0"/>
      <dgm:spPr/>
    </dgm:pt>
    <dgm:pt modelId="{14B14F1B-3E9E-42A4-9EA4-0AC74A89284D}" type="pres">
      <dgm:prSet presAssocID="{480B2B34-0DC3-4C1F-A65A-EE313C871D60}" presName="rootText" presStyleLbl="node3" presStyleIdx="14" presStyleCnt="20">
        <dgm:presLayoutVars>
          <dgm:chPref val="3"/>
        </dgm:presLayoutVars>
      </dgm:prSet>
      <dgm:spPr/>
    </dgm:pt>
    <dgm:pt modelId="{6A1533BC-4961-4B35-83AA-D7C350B693B8}" type="pres">
      <dgm:prSet presAssocID="{480B2B34-0DC3-4C1F-A65A-EE313C871D60}" presName="rootConnector" presStyleLbl="node3" presStyleIdx="14" presStyleCnt="20"/>
      <dgm:spPr/>
    </dgm:pt>
    <dgm:pt modelId="{D124AACF-5BEC-45FB-B6E0-5DCDB40EA49B}" type="pres">
      <dgm:prSet presAssocID="{480B2B34-0DC3-4C1F-A65A-EE313C871D60}" presName="hierChild4" presStyleCnt="0"/>
      <dgm:spPr/>
    </dgm:pt>
    <dgm:pt modelId="{F1115398-52E2-485B-A1F7-D56AAC9F5D53}" type="pres">
      <dgm:prSet presAssocID="{480B2B34-0DC3-4C1F-A65A-EE313C871D60}" presName="hierChild5" presStyleCnt="0"/>
      <dgm:spPr/>
    </dgm:pt>
    <dgm:pt modelId="{26F82359-F143-4212-A25D-6B06677BA0EC}" type="pres">
      <dgm:prSet presAssocID="{A79655E3-6949-4087-BEAE-F4F54DE76B1C}" presName="Name37" presStyleLbl="parChTrans1D3" presStyleIdx="15" presStyleCnt="20"/>
      <dgm:spPr/>
    </dgm:pt>
    <dgm:pt modelId="{7E88C043-9C3B-4481-8C64-A627AB13E0D0}" type="pres">
      <dgm:prSet presAssocID="{E8C28810-9F6E-48C5-BB69-08D8239512C0}" presName="hierRoot2" presStyleCnt="0">
        <dgm:presLayoutVars>
          <dgm:hierBranch val="init"/>
        </dgm:presLayoutVars>
      </dgm:prSet>
      <dgm:spPr/>
    </dgm:pt>
    <dgm:pt modelId="{0DA9ED43-DC7B-4CA7-8612-8F8E79201EC5}" type="pres">
      <dgm:prSet presAssocID="{E8C28810-9F6E-48C5-BB69-08D8239512C0}" presName="rootComposite" presStyleCnt="0"/>
      <dgm:spPr/>
    </dgm:pt>
    <dgm:pt modelId="{CB2CA00B-56CE-4625-86E7-258102354BBC}" type="pres">
      <dgm:prSet presAssocID="{E8C28810-9F6E-48C5-BB69-08D8239512C0}" presName="rootText" presStyleLbl="node3" presStyleIdx="15" presStyleCnt="20">
        <dgm:presLayoutVars>
          <dgm:chPref val="3"/>
        </dgm:presLayoutVars>
      </dgm:prSet>
      <dgm:spPr/>
    </dgm:pt>
    <dgm:pt modelId="{1C20C5CE-C9F0-42AB-878E-D7A9BF3092BD}" type="pres">
      <dgm:prSet presAssocID="{E8C28810-9F6E-48C5-BB69-08D8239512C0}" presName="rootConnector" presStyleLbl="node3" presStyleIdx="15" presStyleCnt="20"/>
      <dgm:spPr/>
    </dgm:pt>
    <dgm:pt modelId="{8F7BFADE-4B23-4D7B-828D-26812942A0DF}" type="pres">
      <dgm:prSet presAssocID="{E8C28810-9F6E-48C5-BB69-08D8239512C0}" presName="hierChild4" presStyleCnt="0"/>
      <dgm:spPr/>
    </dgm:pt>
    <dgm:pt modelId="{B587E728-5D11-4F6B-9674-9AB2863A8FE8}" type="pres">
      <dgm:prSet presAssocID="{E8C28810-9F6E-48C5-BB69-08D8239512C0}" presName="hierChild5" presStyleCnt="0"/>
      <dgm:spPr/>
    </dgm:pt>
    <dgm:pt modelId="{D7546615-287F-4D8D-97A4-D8E8C635632B}" type="pres">
      <dgm:prSet presAssocID="{30A277F2-3193-4C8C-9A36-40D99715AB10}" presName="hierChild5" presStyleCnt="0"/>
      <dgm:spPr/>
    </dgm:pt>
    <dgm:pt modelId="{A81C679F-968D-4920-9622-FBCFCE370B24}" type="pres">
      <dgm:prSet presAssocID="{7A95B3EE-9CAA-4E32-A54A-71E01FBA107F}" presName="Name37" presStyleLbl="parChTrans1D2" presStyleIdx="4" presStyleCnt="5"/>
      <dgm:spPr/>
    </dgm:pt>
    <dgm:pt modelId="{E552F262-D6A1-4DDC-B0FB-9E297FC2394F}" type="pres">
      <dgm:prSet presAssocID="{08813260-0885-43DB-86AA-82F29E4AD333}" presName="hierRoot2" presStyleCnt="0">
        <dgm:presLayoutVars>
          <dgm:hierBranch val="init"/>
        </dgm:presLayoutVars>
      </dgm:prSet>
      <dgm:spPr/>
    </dgm:pt>
    <dgm:pt modelId="{A058BAA8-BF74-49EE-8088-D817225EF21C}" type="pres">
      <dgm:prSet presAssocID="{08813260-0885-43DB-86AA-82F29E4AD333}" presName="rootComposite" presStyleCnt="0"/>
      <dgm:spPr/>
    </dgm:pt>
    <dgm:pt modelId="{7D29A0EC-E35E-41EE-8FC4-B9F61FD659C4}" type="pres">
      <dgm:prSet presAssocID="{08813260-0885-43DB-86AA-82F29E4AD333}" presName="rootText" presStyleLbl="node2" presStyleIdx="4" presStyleCnt="5">
        <dgm:presLayoutVars>
          <dgm:chPref val="3"/>
        </dgm:presLayoutVars>
      </dgm:prSet>
      <dgm:spPr/>
    </dgm:pt>
    <dgm:pt modelId="{E7E19BAF-FE58-4870-A9FC-B806BA5658ED}" type="pres">
      <dgm:prSet presAssocID="{08813260-0885-43DB-86AA-82F29E4AD333}" presName="rootConnector" presStyleLbl="node2" presStyleIdx="4" presStyleCnt="5"/>
      <dgm:spPr/>
    </dgm:pt>
    <dgm:pt modelId="{7CD6FB41-3940-4653-AE45-42BDB9D3B66E}" type="pres">
      <dgm:prSet presAssocID="{08813260-0885-43DB-86AA-82F29E4AD333}" presName="hierChild4" presStyleCnt="0"/>
      <dgm:spPr/>
    </dgm:pt>
    <dgm:pt modelId="{6A855593-694F-455C-BB7E-29A2C55A608C}" type="pres">
      <dgm:prSet presAssocID="{25EB6BD8-D149-43D7-8D9E-59E99131FA54}" presName="Name37" presStyleLbl="parChTrans1D3" presStyleIdx="16" presStyleCnt="20"/>
      <dgm:spPr/>
    </dgm:pt>
    <dgm:pt modelId="{7A414F31-D09B-4418-9AF9-633A3F269F6D}" type="pres">
      <dgm:prSet presAssocID="{C316453A-F01E-4553-ACF4-3CCA3356C757}" presName="hierRoot2" presStyleCnt="0">
        <dgm:presLayoutVars>
          <dgm:hierBranch val="init"/>
        </dgm:presLayoutVars>
      </dgm:prSet>
      <dgm:spPr/>
    </dgm:pt>
    <dgm:pt modelId="{D4BE6C11-11E9-4A6E-9D15-06EB8CBA3823}" type="pres">
      <dgm:prSet presAssocID="{C316453A-F01E-4553-ACF4-3CCA3356C757}" presName="rootComposite" presStyleCnt="0"/>
      <dgm:spPr/>
    </dgm:pt>
    <dgm:pt modelId="{03B9FBC5-4466-4DEE-B048-B6AF4DA322BF}" type="pres">
      <dgm:prSet presAssocID="{C316453A-F01E-4553-ACF4-3CCA3356C757}" presName="rootText" presStyleLbl="node3" presStyleIdx="16" presStyleCnt="20">
        <dgm:presLayoutVars>
          <dgm:chPref val="3"/>
        </dgm:presLayoutVars>
      </dgm:prSet>
      <dgm:spPr/>
    </dgm:pt>
    <dgm:pt modelId="{FB835D20-0763-4180-88DA-638C5B168317}" type="pres">
      <dgm:prSet presAssocID="{C316453A-F01E-4553-ACF4-3CCA3356C757}" presName="rootConnector" presStyleLbl="node3" presStyleIdx="16" presStyleCnt="20"/>
      <dgm:spPr/>
    </dgm:pt>
    <dgm:pt modelId="{D95818C9-9FFE-4569-B03A-1C1EDF216FFB}" type="pres">
      <dgm:prSet presAssocID="{C316453A-F01E-4553-ACF4-3CCA3356C757}" presName="hierChild4" presStyleCnt="0"/>
      <dgm:spPr/>
    </dgm:pt>
    <dgm:pt modelId="{75A0F1EA-973C-4D4B-8A3D-E8A1282DFBE1}" type="pres">
      <dgm:prSet presAssocID="{C316453A-F01E-4553-ACF4-3CCA3356C757}" presName="hierChild5" presStyleCnt="0"/>
      <dgm:spPr/>
    </dgm:pt>
    <dgm:pt modelId="{1C190138-95AF-41B4-9388-865F206381F5}" type="pres">
      <dgm:prSet presAssocID="{9CDDDF4E-8888-4EBD-A467-A7F0E56595BD}" presName="Name37" presStyleLbl="parChTrans1D3" presStyleIdx="17" presStyleCnt="20"/>
      <dgm:spPr/>
    </dgm:pt>
    <dgm:pt modelId="{5BE38C8E-A4A5-47EF-AC7A-F763ED66D83C}" type="pres">
      <dgm:prSet presAssocID="{FFAEF40B-6AE7-497B-88E8-B06FCFEB837B}" presName="hierRoot2" presStyleCnt="0">
        <dgm:presLayoutVars>
          <dgm:hierBranch val="init"/>
        </dgm:presLayoutVars>
      </dgm:prSet>
      <dgm:spPr/>
    </dgm:pt>
    <dgm:pt modelId="{12A56507-FF41-4BC1-8E1A-2655D93E4ECD}" type="pres">
      <dgm:prSet presAssocID="{FFAEF40B-6AE7-497B-88E8-B06FCFEB837B}" presName="rootComposite" presStyleCnt="0"/>
      <dgm:spPr/>
    </dgm:pt>
    <dgm:pt modelId="{6DF78645-4D87-4FFD-A3CA-3E3EF34A6CFA}" type="pres">
      <dgm:prSet presAssocID="{FFAEF40B-6AE7-497B-88E8-B06FCFEB837B}" presName="rootText" presStyleLbl="node3" presStyleIdx="17" presStyleCnt="20">
        <dgm:presLayoutVars>
          <dgm:chPref val="3"/>
        </dgm:presLayoutVars>
      </dgm:prSet>
      <dgm:spPr/>
    </dgm:pt>
    <dgm:pt modelId="{434CF35E-C5D0-4FFA-87B6-90B0FFB213C4}" type="pres">
      <dgm:prSet presAssocID="{FFAEF40B-6AE7-497B-88E8-B06FCFEB837B}" presName="rootConnector" presStyleLbl="node3" presStyleIdx="17" presStyleCnt="20"/>
      <dgm:spPr/>
    </dgm:pt>
    <dgm:pt modelId="{4D08B34F-CF4B-41BE-9F2A-B0AA88060AD2}" type="pres">
      <dgm:prSet presAssocID="{FFAEF40B-6AE7-497B-88E8-B06FCFEB837B}" presName="hierChild4" presStyleCnt="0"/>
      <dgm:spPr/>
    </dgm:pt>
    <dgm:pt modelId="{72D3E4C4-F294-4A08-95AA-81FE07804A02}" type="pres">
      <dgm:prSet presAssocID="{FFAEF40B-6AE7-497B-88E8-B06FCFEB837B}" presName="hierChild5" presStyleCnt="0"/>
      <dgm:spPr/>
    </dgm:pt>
    <dgm:pt modelId="{CED1994C-1B80-4043-84FC-B2C45E2C5542}" type="pres">
      <dgm:prSet presAssocID="{2C0612CF-8F66-474A-BC3F-E515B749E4C5}" presName="Name37" presStyleLbl="parChTrans1D3" presStyleIdx="18" presStyleCnt="20"/>
      <dgm:spPr/>
    </dgm:pt>
    <dgm:pt modelId="{57AD208F-E7C2-47F2-90C6-8955524E3E81}" type="pres">
      <dgm:prSet presAssocID="{7DBD37E8-076F-4404-AC55-7382F7422D03}" presName="hierRoot2" presStyleCnt="0">
        <dgm:presLayoutVars>
          <dgm:hierBranch val="init"/>
        </dgm:presLayoutVars>
      </dgm:prSet>
      <dgm:spPr/>
    </dgm:pt>
    <dgm:pt modelId="{EB6E4F07-9181-47F1-98FA-7DBD77E2A891}" type="pres">
      <dgm:prSet presAssocID="{7DBD37E8-076F-4404-AC55-7382F7422D03}" presName="rootComposite" presStyleCnt="0"/>
      <dgm:spPr/>
    </dgm:pt>
    <dgm:pt modelId="{5306CCFA-FA9A-4478-8393-F1912D3E2910}" type="pres">
      <dgm:prSet presAssocID="{7DBD37E8-076F-4404-AC55-7382F7422D03}" presName="rootText" presStyleLbl="node3" presStyleIdx="18" presStyleCnt="20">
        <dgm:presLayoutVars>
          <dgm:chPref val="3"/>
        </dgm:presLayoutVars>
      </dgm:prSet>
      <dgm:spPr/>
    </dgm:pt>
    <dgm:pt modelId="{3F4BC46E-C3D3-4731-8DD9-721E2D4B60BA}" type="pres">
      <dgm:prSet presAssocID="{7DBD37E8-076F-4404-AC55-7382F7422D03}" presName="rootConnector" presStyleLbl="node3" presStyleIdx="18" presStyleCnt="20"/>
      <dgm:spPr/>
    </dgm:pt>
    <dgm:pt modelId="{608F3327-5B9D-44FA-B939-6D0D7853F97F}" type="pres">
      <dgm:prSet presAssocID="{7DBD37E8-076F-4404-AC55-7382F7422D03}" presName="hierChild4" presStyleCnt="0"/>
      <dgm:spPr/>
    </dgm:pt>
    <dgm:pt modelId="{14AD5271-274D-40CA-82A4-14088E55372C}" type="pres">
      <dgm:prSet presAssocID="{7DBD37E8-076F-4404-AC55-7382F7422D03}" presName="hierChild5" presStyleCnt="0"/>
      <dgm:spPr/>
    </dgm:pt>
    <dgm:pt modelId="{70F982F8-45FC-40EB-A79B-812D1EE61E06}" type="pres">
      <dgm:prSet presAssocID="{5504D9C8-6073-4FEE-854A-2673434058B9}" presName="Name37" presStyleLbl="parChTrans1D3" presStyleIdx="19" presStyleCnt="20"/>
      <dgm:spPr/>
    </dgm:pt>
    <dgm:pt modelId="{D73AFC39-BC35-464A-9FD2-13043DBB96CF}" type="pres">
      <dgm:prSet presAssocID="{EB65FF61-044F-475B-91EC-DB2961A436B8}" presName="hierRoot2" presStyleCnt="0">
        <dgm:presLayoutVars>
          <dgm:hierBranch val="init"/>
        </dgm:presLayoutVars>
      </dgm:prSet>
      <dgm:spPr/>
    </dgm:pt>
    <dgm:pt modelId="{35E8ABFF-4031-4B9E-9CF8-F104C0F0FC4B}" type="pres">
      <dgm:prSet presAssocID="{EB65FF61-044F-475B-91EC-DB2961A436B8}" presName="rootComposite" presStyleCnt="0"/>
      <dgm:spPr/>
    </dgm:pt>
    <dgm:pt modelId="{8C377999-FD51-4708-A2B6-F95C6693B4EF}" type="pres">
      <dgm:prSet presAssocID="{EB65FF61-044F-475B-91EC-DB2961A436B8}" presName="rootText" presStyleLbl="node3" presStyleIdx="19" presStyleCnt="20">
        <dgm:presLayoutVars>
          <dgm:chPref val="3"/>
        </dgm:presLayoutVars>
      </dgm:prSet>
      <dgm:spPr/>
    </dgm:pt>
    <dgm:pt modelId="{E913D702-198D-45BD-87FD-C30E1937E758}" type="pres">
      <dgm:prSet presAssocID="{EB65FF61-044F-475B-91EC-DB2961A436B8}" presName="rootConnector" presStyleLbl="node3" presStyleIdx="19" presStyleCnt="20"/>
      <dgm:spPr/>
    </dgm:pt>
    <dgm:pt modelId="{F8242E0C-EDB0-4FC8-9AFC-A0CABE02F490}" type="pres">
      <dgm:prSet presAssocID="{EB65FF61-044F-475B-91EC-DB2961A436B8}" presName="hierChild4" presStyleCnt="0"/>
      <dgm:spPr/>
    </dgm:pt>
    <dgm:pt modelId="{9E861845-1F72-4C0F-8E78-F37836E22580}" type="pres">
      <dgm:prSet presAssocID="{EB65FF61-044F-475B-91EC-DB2961A436B8}" presName="hierChild5" presStyleCnt="0"/>
      <dgm:spPr/>
    </dgm:pt>
    <dgm:pt modelId="{6342FD86-0942-4FE5-A15C-53771BE19CB8}" type="pres">
      <dgm:prSet presAssocID="{08813260-0885-43DB-86AA-82F29E4AD333}" presName="hierChild5" presStyleCnt="0"/>
      <dgm:spPr/>
    </dgm:pt>
    <dgm:pt modelId="{75EE8CFF-825A-4D25-B683-B26F2196151C}" type="pres">
      <dgm:prSet presAssocID="{2E0592D7-02F3-4E7C-981B-32F69070741E}" presName="hierChild3" presStyleCnt="0"/>
      <dgm:spPr/>
    </dgm:pt>
  </dgm:ptLst>
  <dgm:cxnLst>
    <dgm:cxn modelId="{2F9F9B02-1BDD-48DE-9F0C-83475D6C8F60}" type="presOf" srcId="{E8C28810-9F6E-48C5-BB69-08D8239512C0}" destId="{CB2CA00B-56CE-4625-86E7-258102354BBC}" srcOrd="0" destOrd="0" presId="urn:microsoft.com/office/officeart/2005/8/layout/orgChart1"/>
    <dgm:cxn modelId="{3B795905-D17D-4A69-8BB6-4F9D3FD42967}" type="presOf" srcId="{8B145C63-9182-4A64-914C-C1E2CA706BD5}" destId="{35DB970D-E2EE-4E16-8033-DE8B36548F48}" srcOrd="0" destOrd="0" presId="urn:microsoft.com/office/officeart/2005/8/layout/orgChart1"/>
    <dgm:cxn modelId="{5DF6C507-675B-43ED-8CBB-D3833D13A5EC}" type="presOf" srcId="{2C0612CF-8F66-474A-BC3F-E515B749E4C5}" destId="{CED1994C-1B80-4043-84FC-B2C45E2C5542}" srcOrd="0" destOrd="0" presId="urn:microsoft.com/office/officeart/2005/8/layout/orgChart1"/>
    <dgm:cxn modelId="{96A69A0C-C28C-4C0F-AAFA-7E7D85A42A6E}" type="presOf" srcId="{CE5A17D9-0D89-4940-85DC-E8B8FB0444CC}" destId="{C9F8D6BF-F09F-44B3-96F8-D3F8522E21B6}" srcOrd="0" destOrd="0" presId="urn:microsoft.com/office/officeart/2005/8/layout/orgChart1"/>
    <dgm:cxn modelId="{16A9F714-35E7-44E1-B752-0A5F3EBFDE04}" type="presOf" srcId="{C316453A-F01E-4553-ACF4-3CCA3356C757}" destId="{FB835D20-0763-4180-88DA-638C5B168317}" srcOrd="1" destOrd="0" presId="urn:microsoft.com/office/officeart/2005/8/layout/orgChart1"/>
    <dgm:cxn modelId="{33813615-EACC-4FC6-965A-CC71CA7D602E}" type="presOf" srcId="{30A277F2-3193-4C8C-9A36-40D99715AB10}" destId="{F880FDA0-923E-4907-B361-E415DFD69E91}" srcOrd="0" destOrd="0" presId="urn:microsoft.com/office/officeart/2005/8/layout/orgChart1"/>
    <dgm:cxn modelId="{755B1318-B300-4ECF-ABB9-7B3B4B22C470}" type="presOf" srcId="{D0B148ED-C9B4-411B-BF16-FDDB2D800DF3}" destId="{0CAD20D2-6DBE-41C6-B760-5ED69800829C}" srcOrd="0" destOrd="0" presId="urn:microsoft.com/office/officeart/2005/8/layout/orgChart1"/>
    <dgm:cxn modelId="{3FF3021B-1765-4AD2-AB8F-FD7198C356C0}" type="presOf" srcId="{B267FDE1-B9D3-4886-9920-2870DF39B032}" destId="{3C24A7A0-D2A6-40F4-BFF4-DDBB3AC3A575}" srcOrd="1" destOrd="0" presId="urn:microsoft.com/office/officeart/2005/8/layout/orgChart1"/>
    <dgm:cxn modelId="{7BDD2E20-A6C4-463F-AE03-C18D41DB28EF}" type="presOf" srcId="{5DD267C0-285A-463A-9910-76DFE836BD08}" destId="{C518BD63-7C82-4884-B13B-93D3C5F440FC}" srcOrd="0" destOrd="0" presId="urn:microsoft.com/office/officeart/2005/8/layout/orgChart1"/>
    <dgm:cxn modelId="{838F4921-C4CC-46EE-8D14-70FC62944231}" type="presOf" srcId="{06BF2424-2085-46DD-89BA-FA70C8FEA25F}" destId="{C1559C06-982A-43D1-99F4-70713A41F851}" srcOrd="0" destOrd="0" presId="urn:microsoft.com/office/officeart/2005/8/layout/orgChart1"/>
    <dgm:cxn modelId="{866DCB22-3C0F-4A7E-95A0-70873174F316}" type="presOf" srcId="{8B145C63-9182-4A64-914C-C1E2CA706BD5}" destId="{F230D5DC-8CEE-41A7-8198-FE3BA47887A9}" srcOrd="1" destOrd="0" presId="urn:microsoft.com/office/officeart/2005/8/layout/orgChart1"/>
    <dgm:cxn modelId="{3AECE822-759B-4B8B-9C9F-D5BA97AAFA84}" srcId="{2E0592D7-02F3-4E7C-981B-32F69070741E}" destId="{479708AE-87CA-4510-A94A-023838F520A0}" srcOrd="2" destOrd="0" parTransId="{E18F20DD-A237-43F7-858E-3E4829D1CD71}" sibTransId="{D47DC38C-4E43-4CC0-8CF3-48E397E29843}"/>
    <dgm:cxn modelId="{6A825F24-7678-4B89-81A8-4ED40EA56610}" type="presOf" srcId="{70ECB091-3734-4FCA-98E5-B557B474A0E2}" destId="{F3271930-87EA-4DA4-87AE-F4EE688A793F}" srcOrd="0" destOrd="0" presId="urn:microsoft.com/office/officeart/2005/8/layout/orgChart1"/>
    <dgm:cxn modelId="{05F5292B-C02E-4516-9F04-02CA6E11F002}" srcId="{2E0592D7-02F3-4E7C-981B-32F69070741E}" destId="{70ECB091-3734-4FCA-98E5-B557B474A0E2}" srcOrd="0" destOrd="0" parTransId="{9B7378D1-19F8-452A-8AB7-698FC967C48D}" sibTransId="{3F40174C-F6BF-42BF-BDEE-8F53FB464101}"/>
    <dgm:cxn modelId="{408A732B-1952-4F7B-AD47-B5E30F35218B}" type="presOf" srcId="{A42E0056-18D8-4602-B846-2C7390900B90}" destId="{4860547E-1301-4F59-85BF-0BDB62E29690}" srcOrd="1" destOrd="0" presId="urn:microsoft.com/office/officeart/2005/8/layout/orgChart1"/>
    <dgm:cxn modelId="{B13D002D-E232-48C4-BB42-9509108273CF}" type="presOf" srcId="{68493DB0-EC24-4221-B01A-D9238912D3EA}" destId="{7E147B7F-A35E-4F71-ABBF-D3A43248EBFD}" srcOrd="1" destOrd="0" presId="urn:microsoft.com/office/officeart/2005/8/layout/orgChart1"/>
    <dgm:cxn modelId="{2F45022E-9E4B-417B-B9E2-823DEBB420F5}" type="presOf" srcId="{24559E7C-A41B-4475-8120-4B1408554B06}" destId="{FD0659CD-F615-4839-B7DD-F0929D1566C7}" srcOrd="0" destOrd="0" presId="urn:microsoft.com/office/officeart/2005/8/layout/orgChart1"/>
    <dgm:cxn modelId="{B8B5F12F-0E13-4EEF-88CF-76C4718A159B}" type="presOf" srcId="{24559E7C-A41B-4475-8120-4B1408554B06}" destId="{C2D6227A-DC25-4060-855E-8B3A412BE04B}" srcOrd="1" destOrd="0" presId="urn:microsoft.com/office/officeart/2005/8/layout/orgChart1"/>
    <dgm:cxn modelId="{D1BB2E33-7B34-4EA7-BA55-05EE5962082D}" srcId="{2E0592D7-02F3-4E7C-981B-32F69070741E}" destId="{C36D8175-255C-47A4-A9DD-2004EC4EE0BF}" srcOrd="1" destOrd="0" parTransId="{88F610A4-1C52-4854-B493-A175C35275A4}" sibTransId="{2B5A729D-F54D-42C6-9CD3-F639D7E39CFD}"/>
    <dgm:cxn modelId="{3BD24533-A630-481D-98A6-5BF839C1D69F}" srcId="{C36D8175-255C-47A4-A9DD-2004EC4EE0BF}" destId="{06BF2424-2085-46DD-89BA-FA70C8FEA25F}" srcOrd="0" destOrd="0" parTransId="{CE5A17D9-0D89-4940-85DC-E8B8FB0444CC}" sibTransId="{2F421878-7E9C-40E9-BEC9-E0F2F17204D0}"/>
    <dgm:cxn modelId="{88405A37-CB4D-47DF-B3DA-C46B6CEFA8BF}" type="presOf" srcId="{88F610A4-1C52-4854-B493-A175C35275A4}" destId="{49117471-503D-4F61-9764-A232EB4A6D7E}" srcOrd="0" destOrd="0" presId="urn:microsoft.com/office/officeart/2005/8/layout/orgChart1"/>
    <dgm:cxn modelId="{3FB1E638-78BD-4F40-848C-E24E6CB39C04}" type="presOf" srcId="{566CC2A1-7E86-4C75-BA00-479C2FC2CF06}" destId="{3736C3F8-B4DA-48C9-BCD2-770039DC517C}" srcOrd="0" destOrd="0" presId="urn:microsoft.com/office/officeart/2005/8/layout/orgChart1"/>
    <dgm:cxn modelId="{11E80E3A-1206-4A8E-BAA6-5246F740D105}" srcId="{30A277F2-3193-4C8C-9A36-40D99715AB10}" destId="{8B145C63-9182-4A64-914C-C1E2CA706BD5}" srcOrd="0" destOrd="0" parTransId="{2AB35872-8637-42D1-91B2-EC4383F40402}" sibTransId="{241049C4-C70E-41D7-81FE-9CAE4D3F37F6}"/>
    <dgm:cxn modelId="{0E9A673D-02C7-4D28-AF5F-417CFD009706}" type="presOf" srcId="{479708AE-87CA-4510-A94A-023838F520A0}" destId="{66FC062D-47AB-404E-B76C-B8C3B68F6483}" srcOrd="0" destOrd="0" presId="urn:microsoft.com/office/officeart/2005/8/layout/orgChart1"/>
    <dgm:cxn modelId="{2022A03F-6D98-4D7F-8279-926CC6A94C4F}" type="presOf" srcId="{480B2B34-0DC3-4C1F-A65A-EE313C871D60}" destId="{6A1533BC-4961-4B35-83AA-D7C350B693B8}" srcOrd="1" destOrd="0" presId="urn:microsoft.com/office/officeart/2005/8/layout/orgChart1"/>
    <dgm:cxn modelId="{A1B1305B-B3F5-4163-8C0E-653870A0ABA8}" srcId="{2E0592D7-02F3-4E7C-981B-32F69070741E}" destId="{08813260-0885-43DB-86AA-82F29E4AD333}" srcOrd="4" destOrd="0" parTransId="{7A95B3EE-9CAA-4E32-A54A-71E01FBA107F}" sibTransId="{068C6DFB-2C99-4A97-8F01-0FB2AD8E836A}"/>
    <dgm:cxn modelId="{3AEDC65C-7040-4B6F-8A50-8887BFF4EBF1}" srcId="{70ECB091-3734-4FCA-98E5-B557B474A0E2}" destId="{24559E7C-A41B-4475-8120-4B1408554B06}" srcOrd="3" destOrd="0" parTransId="{AC74C284-BA07-405A-AD6C-8A12C7DC6C3B}" sibTransId="{3FC319D7-9952-493A-BC77-63E147EAFF9E}"/>
    <dgm:cxn modelId="{58D88D42-D4A2-40A4-A79A-04A410716976}" type="presOf" srcId="{480B2B34-0DC3-4C1F-A65A-EE313C871D60}" destId="{14B14F1B-3E9E-42A4-9EA4-0AC74A89284D}" srcOrd="0" destOrd="0" presId="urn:microsoft.com/office/officeart/2005/8/layout/orgChart1"/>
    <dgm:cxn modelId="{906C5D43-83EB-4DBB-9455-4C2F92062F40}" type="presOf" srcId="{E4868C61-A4A9-4D0A-B47F-DF4B765E22F7}" destId="{067F061B-DB44-4DF8-898B-9885D6A46CA8}" srcOrd="0" destOrd="0" presId="urn:microsoft.com/office/officeart/2005/8/layout/orgChart1"/>
    <dgm:cxn modelId="{BD43A963-5827-4932-8123-95D1D05564F3}" srcId="{08813260-0885-43DB-86AA-82F29E4AD333}" destId="{C316453A-F01E-4553-ACF4-3CCA3356C757}" srcOrd="0" destOrd="0" parTransId="{25EB6BD8-D149-43D7-8D9E-59E99131FA54}" sibTransId="{85E5A324-76E5-4C4C-B978-EED108221270}"/>
    <dgm:cxn modelId="{F65ECC43-E696-4383-A889-E3E3042AD05D}" type="presOf" srcId="{0B0E53D4-D884-4017-B82C-FF93D3704029}" destId="{47B1A0B1-5707-4AC3-90F4-51E72C3E6E27}" srcOrd="1" destOrd="0" presId="urn:microsoft.com/office/officeart/2005/8/layout/orgChart1"/>
    <dgm:cxn modelId="{91E90264-2B98-468E-9C37-4A3D16384835}" type="presOf" srcId="{7DBD37E8-076F-4404-AC55-7382F7422D03}" destId="{5306CCFA-FA9A-4478-8393-F1912D3E2910}" srcOrd="0" destOrd="0" presId="urn:microsoft.com/office/officeart/2005/8/layout/orgChart1"/>
    <dgm:cxn modelId="{3C417564-24E6-41D3-9A89-F23CBA59D28F}" srcId="{2E0592D7-02F3-4E7C-981B-32F69070741E}" destId="{30A277F2-3193-4C8C-9A36-40D99715AB10}" srcOrd="3" destOrd="0" parTransId="{E4868C61-A4A9-4D0A-B47F-DF4B765E22F7}" sibTransId="{FB852DB5-9D4C-4431-AE37-B6D8D540BA7A}"/>
    <dgm:cxn modelId="{6CB14566-EF5E-4026-ADDF-CE227F9465C4}" type="presOf" srcId="{3090A27D-8EE1-4D2C-9CD9-7F58DABBE9D7}" destId="{31B444D9-8D63-469B-A917-323EF058EB65}" srcOrd="0" destOrd="0" presId="urn:microsoft.com/office/officeart/2005/8/layout/orgChart1"/>
    <dgm:cxn modelId="{ADB78346-3955-47F0-BD0B-EA08F9A06FD2}" type="presOf" srcId="{FEB07B1E-E698-41AD-9814-4D98414F855A}" destId="{7934941F-11B4-4AEC-BCD8-B963739FC5AC}" srcOrd="0" destOrd="0" presId="urn:microsoft.com/office/officeart/2005/8/layout/orgChart1"/>
    <dgm:cxn modelId="{5C738F67-172A-413B-B4FB-B4636EA7E452}" type="presOf" srcId="{2E0592D7-02F3-4E7C-981B-32F69070741E}" destId="{A7343D15-56AF-4C10-A8F2-052233C946E5}" srcOrd="1" destOrd="0" presId="urn:microsoft.com/office/officeart/2005/8/layout/orgChart1"/>
    <dgm:cxn modelId="{DA89EC68-EF8B-4B75-883E-8C062C2C1E6E}" srcId="{08813260-0885-43DB-86AA-82F29E4AD333}" destId="{EB65FF61-044F-475B-91EC-DB2961A436B8}" srcOrd="3" destOrd="0" parTransId="{5504D9C8-6073-4FEE-854A-2673434058B9}" sibTransId="{591FE85B-EB5D-452A-B740-0427F3A154D5}"/>
    <dgm:cxn modelId="{46BE4E69-9288-49F1-B47E-9A75E62759F3}" srcId="{0D2D1271-6F5F-4B2E-AC7B-E6719E76C207}" destId="{2E0592D7-02F3-4E7C-981B-32F69070741E}" srcOrd="0" destOrd="0" parTransId="{B68D4323-FA8B-40AA-91BC-85FE2DC94B7C}" sibTransId="{AC044366-7924-4608-99C1-5E24B23D79C6}"/>
    <dgm:cxn modelId="{A0951D4B-2273-4FEC-8D06-7D4B876F9D7E}" type="presOf" srcId="{0D2D1271-6F5F-4B2E-AC7B-E6719E76C207}" destId="{3E4F1D76-447D-4615-AC24-1D852EB120E7}" srcOrd="0" destOrd="0" presId="urn:microsoft.com/office/officeart/2005/8/layout/orgChart1"/>
    <dgm:cxn modelId="{C84DCA4D-87CE-43A9-8B75-334A0A03382C}" type="presOf" srcId="{EB65FF61-044F-475B-91EC-DB2961A436B8}" destId="{E913D702-198D-45BD-87FD-C30E1937E758}" srcOrd="1" destOrd="0" presId="urn:microsoft.com/office/officeart/2005/8/layout/orgChart1"/>
    <dgm:cxn modelId="{3494744F-D37B-46AF-8F28-4EA4755B4BE7}" type="presOf" srcId="{B0E49700-125D-4F20-9A53-7F2FAF62100B}" destId="{AA6A8B9C-2C87-4360-B0BC-9EBA87AC35DC}" srcOrd="0" destOrd="0" presId="urn:microsoft.com/office/officeart/2005/8/layout/orgChart1"/>
    <dgm:cxn modelId="{84898850-34A5-4DD5-B36C-54763405CBC6}" type="presOf" srcId="{06BF2424-2085-46DD-89BA-FA70C8FEA25F}" destId="{E5C0AA6D-B78E-4EF0-AB20-22C7021944AA}" srcOrd="1" destOrd="0" presId="urn:microsoft.com/office/officeart/2005/8/layout/orgChart1"/>
    <dgm:cxn modelId="{FCA73F51-EC27-438A-8E4F-C615727AAE8F}" srcId="{70ECB091-3734-4FCA-98E5-B557B474A0E2}" destId="{B0E49700-125D-4F20-9A53-7F2FAF62100B}" srcOrd="2" destOrd="0" parTransId="{433B6B73-2CDA-4148-B128-24D5254015E1}" sibTransId="{9430DF23-F644-4395-8F7A-074640E447BE}"/>
    <dgm:cxn modelId="{4EA5C651-FF0B-42FD-9B9B-5B3F3C2DDF44}" srcId="{70ECB091-3734-4FCA-98E5-B557B474A0E2}" destId="{54A42A95-AE47-4278-A0B7-523EE4CBED98}" srcOrd="0" destOrd="0" parTransId="{3090A27D-8EE1-4D2C-9CD9-7F58DABBE9D7}" sibTransId="{45297748-27C3-44C1-84BD-5FA7B84FE1B4}"/>
    <dgm:cxn modelId="{EDA71752-9928-41D8-8AFE-69DA3246424A}" type="presOf" srcId="{A79655E3-6949-4087-BEAE-F4F54DE76B1C}" destId="{26F82359-F143-4212-A25D-6B06677BA0EC}" srcOrd="0" destOrd="0" presId="urn:microsoft.com/office/officeart/2005/8/layout/orgChart1"/>
    <dgm:cxn modelId="{86894674-9D73-4F3A-9591-9189CC17B057}" type="presOf" srcId="{9CDDDF4E-8888-4EBD-A467-A7F0E56595BD}" destId="{1C190138-95AF-41B4-9388-865F206381F5}" srcOrd="0" destOrd="0" presId="urn:microsoft.com/office/officeart/2005/8/layout/orgChart1"/>
    <dgm:cxn modelId="{14280C55-8F87-4B2D-9034-866E3B9E32E1}" srcId="{30A277F2-3193-4C8C-9A36-40D99715AB10}" destId="{E8C28810-9F6E-48C5-BB69-08D8239512C0}" srcOrd="3" destOrd="0" parTransId="{A79655E3-6949-4087-BEAE-F4F54DE76B1C}" sibTransId="{3072E282-A6ED-43E6-91DF-3014B4CA51EC}"/>
    <dgm:cxn modelId="{A37FD257-38AE-4AF2-ADAA-D9998EF467C0}" srcId="{C36D8175-255C-47A4-A9DD-2004EC4EE0BF}" destId="{0B0E53D4-D884-4017-B82C-FF93D3704029}" srcOrd="1" destOrd="0" parTransId="{51F41468-18B1-4CF8-82CC-A07138EF0F6F}" sibTransId="{CE245BD8-19D2-4814-B86C-30D456868F56}"/>
    <dgm:cxn modelId="{B070D078-E8F0-4D9F-9F5D-6E9C9DDECFA5}" type="presOf" srcId="{9B7378D1-19F8-452A-8AB7-698FC967C48D}" destId="{FFBD0E3C-8C13-41BD-A5F4-9C5691DFDD66}" srcOrd="0" destOrd="0" presId="urn:microsoft.com/office/officeart/2005/8/layout/orgChart1"/>
    <dgm:cxn modelId="{2C4D6B7D-576D-45D2-9E32-603CCDAFD91D}" type="presOf" srcId="{AC74C284-BA07-405A-AD6C-8A12C7DC6C3B}" destId="{D4240A70-D101-4E77-9AE6-FF357A5380E2}" srcOrd="0" destOrd="0" presId="urn:microsoft.com/office/officeart/2005/8/layout/orgChart1"/>
    <dgm:cxn modelId="{9B839F7E-3C09-42AF-B2D9-A9A5FA7F6617}" type="presOf" srcId="{7995ABE8-31DB-4200-913A-F8DF81F59DD2}" destId="{C3562BB0-9D47-488D-8B5F-5983F8F3A635}" srcOrd="0" destOrd="0" presId="urn:microsoft.com/office/officeart/2005/8/layout/orgChart1"/>
    <dgm:cxn modelId="{7EFBD07E-F2AA-4B24-ACC7-BBA7912D4CA5}" type="presOf" srcId="{54A42A95-AE47-4278-A0B7-523EE4CBED98}" destId="{92DD2A67-9119-40AB-B922-38C7321BC30A}" srcOrd="0" destOrd="0" presId="urn:microsoft.com/office/officeart/2005/8/layout/orgChart1"/>
    <dgm:cxn modelId="{6A3B0C81-E4DD-43E7-8235-109EB703D5F8}" type="presOf" srcId="{D3C463E0-213E-48A8-BFFC-4B02C0B5B481}" destId="{F732873C-B6C7-4AF7-9552-2429CB53403D}" srcOrd="0" destOrd="0" presId="urn:microsoft.com/office/officeart/2005/8/layout/orgChart1"/>
    <dgm:cxn modelId="{72C57782-7975-4219-9E34-E12BA2021D46}" type="presOf" srcId="{7DBD37E8-076F-4404-AC55-7382F7422D03}" destId="{3F4BC46E-C3D3-4731-8DD9-721E2D4B60BA}" srcOrd="1" destOrd="0" presId="urn:microsoft.com/office/officeart/2005/8/layout/orgChart1"/>
    <dgm:cxn modelId="{B9745C84-ACD2-4159-B7DD-24336B2DA019}" type="presOf" srcId="{5DD267C0-285A-463A-9910-76DFE836BD08}" destId="{BB16EC7D-11FD-4743-A482-EC7DABDB4EB1}" srcOrd="1" destOrd="0" presId="urn:microsoft.com/office/officeart/2005/8/layout/orgChart1"/>
    <dgm:cxn modelId="{13A72E87-21C7-4AB7-A76B-906147403816}" type="presOf" srcId="{479708AE-87CA-4510-A94A-023838F520A0}" destId="{B6DF6AF8-1DC8-4888-96D9-F5C5A4D63ABC}" srcOrd="1" destOrd="0" presId="urn:microsoft.com/office/officeart/2005/8/layout/orgChart1"/>
    <dgm:cxn modelId="{7B66658D-20DF-44E6-A443-8AEDDC3489DC}" type="presOf" srcId="{B0E49700-125D-4F20-9A53-7F2FAF62100B}" destId="{BFA74712-01C7-48C2-937E-10D3495C9953}" srcOrd="1" destOrd="0" presId="urn:microsoft.com/office/officeart/2005/8/layout/orgChart1"/>
    <dgm:cxn modelId="{B41C0D8F-562F-4EF2-A751-8F4B1AB5F024}" type="presOf" srcId="{08813260-0885-43DB-86AA-82F29E4AD333}" destId="{7D29A0EC-E35E-41EE-8FC4-B9F61FD659C4}" srcOrd="0" destOrd="0" presId="urn:microsoft.com/office/officeart/2005/8/layout/orgChart1"/>
    <dgm:cxn modelId="{325C508F-48B8-47B2-B1E3-F329E479A7FB}" srcId="{C36D8175-255C-47A4-A9DD-2004EC4EE0BF}" destId="{68493DB0-EC24-4221-B01A-D9238912D3EA}" srcOrd="4" destOrd="0" parTransId="{5D0AE174-4A3A-46DA-A937-430927DAB445}" sibTransId="{04C3D8C6-221A-45A4-AC4C-F6C19C1BC06C}"/>
    <dgm:cxn modelId="{6F1A539B-F44F-47A4-ABD3-4795D231BFC7}" type="presOf" srcId="{354E82DC-3110-4501-A5D5-C3D338A1AD8F}" destId="{95018AD9-4722-4F60-8816-E5DF645417B6}" srcOrd="1" destOrd="0" presId="urn:microsoft.com/office/officeart/2005/8/layout/orgChart1"/>
    <dgm:cxn modelId="{A93D509C-592E-46A3-B29C-8B2729B4E9AC}" srcId="{08813260-0885-43DB-86AA-82F29E4AD333}" destId="{7DBD37E8-076F-4404-AC55-7382F7422D03}" srcOrd="2" destOrd="0" parTransId="{2C0612CF-8F66-474A-BC3F-E515B749E4C5}" sibTransId="{06C82976-33D5-4C76-85AD-9302AFF0E54C}"/>
    <dgm:cxn modelId="{D4D78FAC-D600-46E8-9492-45BB5EF617CF}" type="presOf" srcId="{FFAEF40B-6AE7-497B-88E8-B06FCFEB837B}" destId="{6DF78645-4D87-4FFD-A3CA-3E3EF34A6CFA}" srcOrd="0" destOrd="0" presId="urn:microsoft.com/office/officeart/2005/8/layout/orgChart1"/>
    <dgm:cxn modelId="{EA75C9AD-59AB-466C-9CE0-CFF2F41E6E42}" type="presOf" srcId="{51F41468-18B1-4CF8-82CC-A07138EF0F6F}" destId="{EB48CF6E-B736-4F0F-B030-81EDDCDEE428}" srcOrd="0" destOrd="0" presId="urn:microsoft.com/office/officeart/2005/8/layout/orgChart1"/>
    <dgm:cxn modelId="{D8A917AE-24A5-42CC-90C7-59B6610B21BE}" type="presOf" srcId="{B267FDE1-B9D3-4886-9920-2870DF39B032}" destId="{F8CE2107-D5B6-4DF1-BEC1-3DDB9A0A1CD3}" srcOrd="0" destOrd="0" presId="urn:microsoft.com/office/officeart/2005/8/layout/orgChart1"/>
    <dgm:cxn modelId="{83DDD5B1-5E48-4F16-97A0-74472A558F7A}" srcId="{479708AE-87CA-4510-A94A-023838F520A0}" destId="{566CC2A1-7E86-4C75-BA00-479C2FC2CF06}" srcOrd="1" destOrd="0" parTransId="{D10DCE88-4817-4875-B6A1-061CA8914273}" sibTransId="{FD95D5B8-79AD-4B63-821C-93F763F7AFB6}"/>
    <dgm:cxn modelId="{DC03B6B5-EB61-467B-8E64-A9ED2C0EE7F8}" type="presOf" srcId="{D10DCE88-4817-4875-B6A1-061CA8914273}" destId="{2A9109D5-10AF-47B3-934F-CA70324B6F11}" srcOrd="0" destOrd="0" presId="urn:microsoft.com/office/officeart/2005/8/layout/orgChart1"/>
    <dgm:cxn modelId="{6294B4BA-6783-4F44-B08A-61FD7112C414}" srcId="{30A277F2-3193-4C8C-9A36-40D99715AB10}" destId="{480B2B34-0DC3-4C1F-A65A-EE313C871D60}" srcOrd="2" destOrd="0" parTransId="{7995ABE8-31DB-4200-913A-F8DF81F59DD2}" sibTransId="{BBD3CA5A-964F-4EF3-A381-A12E4B346751}"/>
    <dgm:cxn modelId="{F21011BB-A58E-47B3-8622-AD8649F9354C}" type="presOf" srcId="{3E09283A-54C8-4132-8D64-8285B2584676}" destId="{23EFA489-3021-44C0-97DE-E9ACD644157D}" srcOrd="1" destOrd="0" presId="urn:microsoft.com/office/officeart/2005/8/layout/orgChart1"/>
    <dgm:cxn modelId="{3E964CBD-77BB-438C-9D7F-E5BE888E3AA9}" type="presOf" srcId="{EB65FF61-044F-475B-91EC-DB2961A436B8}" destId="{8C377999-FD51-4708-A2B6-F95C6693B4EF}" srcOrd="0" destOrd="0" presId="urn:microsoft.com/office/officeart/2005/8/layout/orgChart1"/>
    <dgm:cxn modelId="{CCD3F9BD-9E7D-4AB9-86AC-12A8BBE7D7F8}" type="presOf" srcId="{2E0592D7-02F3-4E7C-981B-32F69070741E}" destId="{A7EF5B5A-C3D8-4705-8E2B-A0B600BE2440}" srcOrd="0" destOrd="0" presId="urn:microsoft.com/office/officeart/2005/8/layout/orgChart1"/>
    <dgm:cxn modelId="{7CF0A8C0-8198-490A-B39E-4711FE91AD98}" srcId="{70ECB091-3734-4FCA-98E5-B557B474A0E2}" destId="{B267FDE1-B9D3-4886-9920-2870DF39B032}" srcOrd="1" destOrd="0" parTransId="{B085F004-F32A-4130-A022-DE9D088C0EED}" sibTransId="{4955F47C-A026-436A-9F82-07D1B246E01B}"/>
    <dgm:cxn modelId="{B103FCC3-CD03-4F91-ADE0-A4E92F934630}" type="presOf" srcId="{B085F004-F32A-4130-A022-DE9D088C0EED}" destId="{5087D179-CC82-4517-94D1-A72E8EAB0C87}" srcOrd="0" destOrd="0" presId="urn:microsoft.com/office/officeart/2005/8/layout/orgChart1"/>
    <dgm:cxn modelId="{DB5EC5C4-6771-41F0-AF1E-1658CE2808D8}" type="presOf" srcId="{D0B148ED-C9B4-411B-BF16-FDDB2D800DF3}" destId="{1D245F64-53B6-4CBD-BE0A-86C1966DAF88}" srcOrd="1" destOrd="0" presId="urn:microsoft.com/office/officeart/2005/8/layout/orgChart1"/>
    <dgm:cxn modelId="{75BC71C6-1996-413B-A68F-1951016793E0}" srcId="{479708AE-87CA-4510-A94A-023838F520A0}" destId="{D0B148ED-C9B4-411B-BF16-FDDB2D800DF3}" srcOrd="2" destOrd="0" parTransId="{FEB07B1E-E698-41AD-9814-4D98414F855A}" sibTransId="{53BED0A3-EDF5-47DB-AA57-2FFC852734BA}"/>
    <dgm:cxn modelId="{8E89A0C8-2336-4557-89FF-914FEC4A4CE6}" srcId="{30A277F2-3193-4C8C-9A36-40D99715AB10}" destId="{A42E0056-18D8-4602-B846-2C7390900B90}" srcOrd="1" destOrd="0" parTransId="{D3C463E0-213E-48A8-BFFC-4B02C0B5B481}" sibTransId="{AE6F8E3C-57B9-4C47-A92A-885188D9C4CA}"/>
    <dgm:cxn modelId="{F9BB18CC-9C18-42D1-A974-B23F3C87DF05}" type="presOf" srcId="{354E82DC-3110-4501-A5D5-C3D338A1AD8F}" destId="{85C00C3F-D364-4949-9531-B2816BFD70FB}" srcOrd="0" destOrd="0" presId="urn:microsoft.com/office/officeart/2005/8/layout/orgChart1"/>
    <dgm:cxn modelId="{0B0B3ECC-CA04-426C-9F8B-8BAA2DE6E6E7}" type="presOf" srcId="{2AB35872-8637-42D1-91B2-EC4383F40402}" destId="{36F52BEE-F3D9-45AE-BE80-931849DCBD29}" srcOrd="0" destOrd="0" presId="urn:microsoft.com/office/officeart/2005/8/layout/orgChart1"/>
    <dgm:cxn modelId="{07139CCD-57DE-4B9D-924E-E28313EF5531}" type="presOf" srcId="{B70C4055-EA00-4C52-B16F-8968F755B6D3}" destId="{4D6DAB5B-AB5A-4FB9-97ED-7F196C4B097B}" srcOrd="0" destOrd="0" presId="urn:microsoft.com/office/officeart/2005/8/layout/orgChart1"/>
    <dgm:cxn modelId="{59C841D1-AB37-494E-9E2B-0CD792F4C7BD}" type="presOf" srcId="{70ECB091-3734-4FCA-98E5-B557B474A0E2}" destId="{F01C6792-1F56-4A98-97FB-160123D1175E}" srcOrd="1" destOrd="0" presId="urn:microsoft.com/office/officeart/2005/8/layout/orgChart1"/>
    <dgm:cxn modelId="{AB364DD4-2C9A-4CDD-B49F-F4FCA82456E0}" srcId="{08813260-0885-43DB-86AA-82F29E4AD333}" destId="{FFAEF40B-6AE7-497B-88E8-B06FCFEB837B}" srcOrd="1" destOrd="0" parTransId="{9CDDDF4E-8888-4EBD-A467-A7F0E56595BD}" sibTransId="{43A7D1DF-2ED5-4443-8DC8-264D2AEAB901}"/>
    <dgm:cxn modelId="{D87A2CD5-1797-41BA-B4F5-0230473926B7}" type="presOf" srcId="{FFAEF40B-6AE7-497B-88E8-B06FCFEB837B}" destId="{434CF35E-C5D0-4FFA-87B6-90B0FFB213C4}" srcOrd="1" destOrd="0" presId="urn:microsoft.com/office/officeart/2005/8/layout/orgChart1"/>
    <dgm:cxn modelId="{CA4ACFD5-B7B8-4F44-BCAD-FEDA1AD8EC68}" type="presOf" srcId="{7CCE480D-7B3F-42A6-A28F-8E7A876C170B}" destId="{CB844FE5-C27A-408E-BD3C-C01882210855}" srcOrd="0" destOrd="0" presId="urn:microsoft.com/office/officeart/2005/8/layout/orgChart1"/>
    <dgm:cxn modelId="{F28B31D6-8643-4FEF-BA76-F569C8474C79}" type="presOf" srcId="{C316453A-F01E-4553-ACF4-3CCA3356C757}" destId="{03B9FBC5-4466-4DEE-B048-B6AF4DA322BF}" srcOrd="0" destOrd="0" presId="urn:microsoft.com/office/officeart/2005/8/layout/orgChart1"/>
    <dgm:cxn modelId="{62D870DB-AACB-4550-8C1C-6476E5BD7151}" type="presOf" srcId="{5504D9C8-6073-4FEE-854A-2673434058B9}" destId="{70F982F8-45FC-40EB-A79B-812D1EE61E06}" srcOrd="0" destOrd="0" presId="urn:microsoft.com/office/officeart/2005/8/layout/orgChart1"/>
    <dgm:cxn modelId="{E47F53DB-E026-4FBF-B523-8D0E4A029BD6}" type="presOf" srcId="{68493DB0-EC24-4221-B01A-D9238912D3EA}" destId="{E78C4627-6B29-4CF8-826D-19998BB85BBB}" srcOrd="0" destOrd="0" presId="urn:microsoft.com/office/officeart/2005/8/layout/orgChart1"/>
    <dgm:cxn modelId="{10C08BDE-54DA-4E82-A807-D85D588902E2}" type="presOf" srcId="{30A277F2-3193-4C8C-9A36-40D99715AB10}" destId="{DAD28255-2846-44D7-8600-2273E5EFC3E5}" srcOrd="1" destOrd="0" presId="urn:microsoft.com/office/officeart/2005/8/layout/orgChart1"/>
    <dgm:cxn modelId="{740F95DF-65E5-4A2B-892F-C60F23CB6030}" type="presOf" srcId="{433B6B73-2CDA-4148-B128-24D5254015E1}" destId="{B6972276-6F5D-480E-9502-6970B7484953}" srcOrd="0" destOrd="0" presId="urn:microsoft.com/office/officeart/2005/8/layout/orgChart1"/>
    <dgm:cxn modelId="{71B5EDDF-0FA0-42D1-88DE-C33366F647E4}" type="presOf" srcId="{E18F20DD-A237-43F7-858E-3E4829D1CD71}" destId="{B0851E2A-B587-4A86-AABB-9494EC11FDB2}" srcOrd="0" destOrd="0" presId="urn:microsoft.com/office/officeart/2005/8/layout/orgChart1"/>
    <dgm:cxn modelId="{3063CCE5-D4C6-49EF-8253-F386E4D62434}" srcId="{479708AE-87CA-4510-A94A-023838F520A0}" destId="{354E82DC-3110-4501-A5D5-C3D338A1AD8F}" srcOrd="0" destOrd="0" parTransId="{B70C4055-EA00-4C52-B16F-8968F755B6D3}" sibTransId="{F03E61A0-45CE-491E-B82A-266F6ECCA6F6}"/>
    <dgm:cxn modelId="{D916E1E5-7A23-49B7-9667-1982466456EB}" type="presOf" srcId="{A42E0056-18D8-4602-B846-2C7390900B90}" destId="{FF1DF0A0-512D-414C-B844-131EB7B1B71C}" srcOrd="0" destOrd="0" presId="urn:microsoft.com/office/officeart/2005/8/layout/orgChart1"/>
    <dgm:cxn modelId="{23C3ECE7-1799-4185-B03F-4F1CE75F4A5B}" type="presOf" srcId="{5D0AE174-4A3A-46DA-A937-430927DAB445}" destId="{9E83012C-0DA2-4E0F-895C-10F74898B6F8}" srcOrd="0" destOrd="0" presId="urn:microsoft.com/office/officeart/2005/8/layout/orgChart1"/>
    <dgm:cxn modelId="{7A3E80E9-9766-4E6E-9773-9CD1BB6D0242}" type="presOf" srcId="{7A95B3EE-9CAA-4E32-A54A-71E01FBA107F}" destId="{A81C679F-968D-4920-9622-FBCFCE370B24}" srcOrd="0" destOrd="0" presId="urn:microsoft.com/office/officeart/2005/8/layout/orgChart1"/>
    <dgm:cxn modelId="{FADC4CEE-53E2-4929-8190-E9E29F1F83AA}" type="presOf" srcId="{E8C28810-9F6E-48C5-BB69-08D8239512C0}" destId="{1C20C5CE-C9F0-42AB-878E-D7A9BF3092BD}" srcOrd="1" destOrd="0" presId="urn:microsoft.com/office/officeart/2005/8/layout/orgChart1"/>
    <dgm:cxn modelId="{877A98F2-D87D-4EB5-895E-970E5EDBF137}" type="presOf" srcId="{C36D8175-255C-47A4-A9DD-2004EC4EE0BF}" destId="{5A8F2625-955C-4358-9D16-3E7A218ECBE3}" srcOrd="1" destOrd="0" presId="urn:microsoft.com/office/officeart/2005/8/layout/orgChart1"/>
    <dgm:cxn modelId="{079406F3-A851-4E1B-824F-22BDAB11B666}" type="presOf" srcId="{54A42A95-AE47-4278-A0B7-523EE4CBED98}" destId="{132D0A63-0F50-450B-9AA5-98BDF2A97103}" srcOrd="1" destOrd="0" presId="urn:microsoft.com/office/officeart/2005/8/layout/orgChart1"/>
    <dgm:cxn modelId="{574ED0F4-8F9F-4D60-BED4-D6360D354FA2}" srcId="{C36D8175-255C-47A4-A9DD-2004EC4EE0BF}" destId="{5DD267C0-285A-463A-9910-76DFE836BD08}" srcOrd="2" destOrd="0" parTransId="{C556D070-673F-49A0-8359-483C7B862E14}" sibTransId="{5CDDFB14-2EE9-4F90-B87F-2DBD95F87ACF}"/>
    <dgm:cxn modelId="{7CC4DBF4-BDD0-4C53-B956-41CF616F2F82}" type="presOf" srcId="{C556D070-673F-49A0-8359-483C7B862E14}" destId="{61D83833-5B34-4E38-998F-CF4FED19FA5B}" srcOrd="0" destOrd="0" presId="urn:microsoft.com/office/officeart/2005/8/layout/orgChart1"/>
    <dgm:cxn modelId="{77A994F5-A20A-41CC-9AD9-00B156BE84D7}" type="presOf" srcId="{3E09283A-54C8-4132-8D64-8285B2584676}" destId="{BFBA8AD4-B673-4208-AB91-B14508A7F41D}" srcOrd="0" destOrd="0" presId="urn:microsoft.com/office/officeart/2005/8/layout/orgChart1"/>
    <dgm:cxn modelId="{D2A7F1F9-4FAF-4C8E-A1E5-04758CE1813B}" type="presOf" srcId="{0B0E53D4-D884-4017-B82C-FF93D3704029}" destId="{35B30555-61EB-4430-AECB-E292078D3D04}" srcOrd="0" destOrd="0" presId="urn:microsoft.com/office/officeart/2005/8/layout/orgChart1"/>
    <dgm:cxn modelId="{162EF5FB-2B75-4F35-A8B7-84763BC8D5F1}" srcId="{C36D8175-255C-47A4-A9DD-2004EC4EE0BF}" destId="{3E09283A-54C8-4132-8D64-8285B2584676}" srcOrd="3" destOrd="0" parTransId="{7CCE480D-7B3F-42A6-A28F-8E7A876C170B}" sibTransId="{EBDD2E61-0303-4FEB-B49E-6118AD3B5238}"/>
    <dgm:cxn modelId="{EA4985FD-B94E-47EA-86D8-9EFB637598F3}" type="presOf" srcId="{566CC2A1-7E86-4C75-BA00-479C2FC2CF06}" destId="{FB0EA899-A460-495E-B439-A730C856822C}" srcOrd="1" destOrd="0" presId="urn:microsoft.com/office/officeart/2005/8/layout/orgChart1"/>
    <dgm:cxn modelId="{E6AAEBFE-52C9-463D-B71A-3C394AA04EDC}" type="presOf" srcId="{C36D8175-255C-47A4-A9DD-2004EC4EE0BF}" destId="{2B802A4D-8FFE-461E-B25B-BB70ED63FCAA}" srcOrd="0" destOrd="0" presId="urn:microsoft.com/office/officeart/2005/8/layout/orgChart1"/>
    <dgm:cxn modelId="{4D48F9FE-04ED-46C3-BE62-E2AFA8083B19}" type="presOf" srcId="{25EB6BD8-D149-43D7-8D9E-59E99131FA54}" destId="{6A855593-694F-455C-BB7E-29A2C55A608C}" srcOrd="0" destOrd="0" presId="urn:microsoft.com/office/officeart/2005/8/layout/orgChart1"/>
    <dgm:cxn modelId="{1BEDF2FF-4454-47A8-99EC-99F820D84FAB}" type="presOf" srcId="{08813260-0885-43DB-86AA-82F29E4AD333}" destId="{E7E19BAF-FE58-4870-A9FC-B806BA5658ED}" srcOrd="1" destOrd="0" presId="urn:microsoft.com/office/officeart/2005/8/layout/orgChart1"/>
    <dgm:cxn modelId="{F663BE7F-3336-4026-A79B-7B640D18F4B3}" type="presParOf" srcId="{3E4F1D76-447D-4615-AC24-1D852EB120E7}" destId="{E0E77274-EBBF-428B-89D8-C69D41D11357}" srcOrd="0" destOrd="0" presId="urn:microsoft.com/office/officeart/2005/8/layout/orgChart1"/>
    <dgm:cxn modelId="{4A397763-7726-4FE6-95F4-360EDBBDFA30}" type="presParOf" srcId="{E0E77274-EBBF-428B-89D8-C69D41D11357}" destId="{493926D3-DC6D-4413-9418-78D55F94A2C2}" srcOrd="0" destOrd="0" presId="urn:microsoft.com/office/officeart/2005/8/layout/orgChart1"/>
    <dgm:cxn modelId="{6B1EBFB3-010C-493C-AEB4-6ADCE7499E76}" type="presParOf" srcId="{493926D3-DC6D-4413-9418-78D55F94A2C2}" destId="{A7EF5B5A-C3D8-4705-8E2B-A0B600BE2440}" srcOrd="0" destOrd="0" presId="urn:microsoft.com/office/officeart/2005/8/layout/orgChart1"/>
    <dgm:cxn modelId="{2AA3EAD3-8808-43BE-BDF1-8EC8A9645C12}" type="presParOf" srcId="{493926D3-DC6D-4413-9418-78D55F94A2C2}" destId="{A7343D15-56AF-4C10-A8F2-052233C946E5}" srcOrd="1" destOrd="0" presId="urn:microsoft.com/office/officeart/2005/8/layout/orgChart1"/>
    <dgm:cxn modelId="{A682DF3D-B47C-47FA-8643-851CA18B7BB2}" type="presParOf" srcId="{E0E77274-EBBF-428B-89D8-C69D41D11357}" destId="{98745806-1E4F-4152-A29A-B63AE8057219}" srcOrd="1" destOrd="0" presId="urn:microsoft.com/office/officeart/2005/8/layout/orgChart1"/>
    <dgm:cxn modelId="{FD6F0E20-D848-4415-96F8-1C290C88DA5E}" type="presParOf" srcId="{98745806-1E4F-4152-A29A-B63AE8057219}" destId="{FFBD0E3C-8C13-41BD-A5F4-9C5691DFDD66}" srcOrd="0" destOrd="0" presId="urn:microsoft.com/office/officeart/2005/8/layout/orgChart1"/>
    <dgm:cxn modelId="{7CE23FA7-1394-45D9-BAD1-58876BF66E79}" type="presParOf" srcId="{98745806-1E4F-4152-A29A-B63AE8057219}" destId="{2CBCA77D-B48E-4AAB-A6DF-D19F07D42ABC}" srcOrd="1" destOrd="0" presId="urn:microsoft.com/office/officeart/2005/8/layout/orgChart1"/>
    <dgm:cxn modelId="{0EA5753D-813C-4565-832C-76701B35024E}" type="presParOf" srcId="{2CBCA77D-B48E-4AAB-A6DF-D19F07D42ABC}" destId="{B173A248-8449-445A-8537-9324E60E22AA}" srcOrd="0" destOrd="0" presId="urn:microsoft.com/office/officeart/2005/8/layout/orgChart1"/>
    <dgm:cxn modelId="{5BA8AC05-CE2B-4142-92E5-7D9EEEB4E8C3}" type="presParOf" srcId="{B173A248-8449-445A-8537-9324E60E22AA}" destId="{F3271930-87EA-4DA4-87AE-F4EE688A793F}" srcOrd="0" destOrd="0" presId="urn:microsoft.com/office/officeart/2005/8/layout/orgChart1"/>
    <dgm:cxn modelId="{697CEF93-95BC-41D8-821D-1B4E3E64B01D}" type="presParOf" srcId="{B173A248-8449-445A-8537-9324E60E22AA}" destId="{F01C6792-1F56-4A98-97FB-160123D1175E}" srcOrd="1" destOrd="0" presId="urn:microsoft.com/office/officeart/2005/8/layout/orgChart1"/>
    <dgm:cxn modelId="{594E965C-6E60-4F31-B82B-1D1C30A455CA}" type="presParOf" srcId="{2CBCA77D-B48E-4AAB-A6DF-D19F07D42ABC}" destId="{61BDA8C2-AEBA-4A7F-8EDF-31F395DD01E6}" srcOrd="1" destOrd="0" presId="urn:microsoft.com/office/officeart/2005/8/layout/orgChart1"/>
    <dgm:cxn modelId="{6B1CAA59-5650-4D18-A1D4-F71CB3478532}" type="presParOf" srcId="{61BDA8C2-AEBA-4A7F-8EDF-31F395DD01E6}" destId="{31B444D9-8D63-469B-A917-323EF058EB65}" srcOrd="0" destOrd="0" presId="urn:microsoft.com/office/officeart/2005/8/layout/orgChart1"/>
    <dgm:cxn modelId="{502CD2E2-FF08-4888-91AB-35149ED45FB4}" type="presParOf" srcId="{61BDA8C2-AEBA-4A7F-8EDF-31F395DD01E6}" destId="{FBB4BB83-5713-4FF6-AE01-F258AD941F55}" srcOrd="1" destOrd="0" presId="urn:microsoft.com/office/officeart/2005/8/layout/orgChart1"/>
    <dgm:cxn modelId="{9FC5F54C-C873-4C41-A511-F8CDF5034CE6}" type="presParOf" srcId="{FBB4BB83-5713-4FF6-AE01-F258AD941F55}" destId="{F9DFD68D-28E6-465D-9F47-E6C45C8BCF52}" srcOrd="0" destOrd="0" presId="urn:microsoft.com/office/officeart/2005/8/layout/orgChart1"/>
    <dgm:cxn modelId="{0B8BA1F9-E2B9-44EC-9FAE-5C7A4759867C}" type="presParOf" srcId="{F9DFD68D-28E6-465D-9F47-E6C45C8BCF52}" destId="{92DD2A67-9119-40AB-B922-38C7321BC30A}" srcOrd="0" destOrd="0" presId="urn:microsoft.com/office/officeart/2005/8/layout/orgChart1"/>
    <dgm:cxn modelId="{7A94B6DB-8FE2-4D66-B894-5B422BCBFC13}" type="presParOf" srcId="{F9DFD68D-28E6-465D-9F47-E6C45C8BCF52}" destId="{132D0A63-0F50-450B-9AA5-98BDF2A97103}" srcOrd="1" destOrd="0" presId="urn:microsoft.com/office/officeart/2005/8/layout/orgChart1"/>
    <dgm:cxn modelId="{BDBBE250-4AE6-4969-9EA4-F3A1030EBC90}" type="presParOf" srcId="{FBB4BB83-5713-4FF6-AE01-F258AD941F55}" destId="{7C823CF9-2E50-4778-A1D1-C047332D1CD0}" srcOrd="1" destOrd="0" presId="urn:microsoft.com/office/officeart/2005/8/layout/orgChart1"/>
    <dgm:cxn modelId="{AFDC7F32-C4B7-4160-8D15-FDEA8FA6D3A0}" type="presParOf" srcId="{FBB4BB83-5713-4FF6-AE01-F258AD941F55}" destId="{6CB90FB8-6918-4EE8-AEBB-8CA4C52C9DD1}" srcOrd="2" destOrd="0" presId="urn:microsoft.com/office/officeart/2005/8/layout/orgChart1"/>
    <dgm:cxn modelId="{337EE975-2B8E-48AE-AD0A-772056A64F42}" type="presParOf" srcId="{61BDA8C2-AEBA-4A7F-8EDF-31F395DD01E6}" destId="{5087D179-CC82-4517-94D1-A72E8EAB0C87}" srcOrd="2" destOrd="0" presId="urn:microsoft.com/office/officeart/2005/8/layout/orgChart1"/>
    <dgm:cxn modelId="{1FAB84E7-07CA-4F56-943D-8531F7242C6A}" type="presParOf" srcId="{61BDA8C2-AEBA-4A7F-8EDF-31F395DD01E6}" destId="{F5BA465F-1F60-4C9E-B443-A23C19BD084B}" srcOrd="3" destOrd="0" presId="urn:microsoft.com/office/officeart/2005/8/layout/orgChart1"/>
    <dgm:cxn modelId="{F2E7CEFC-537D-41BB-B20B-4400361E9CAC}" type="presParOf" srcId="{F5BA465F-1F60-4C9E-B443-A23C19BD084B}" destId="{1DD0C58E-9563-41F9-A889-73EDBDB0914F}" srcOrd="0" destOrd="0" presId="urn:microsoft.com/office/officeart/2005/8/layout/orgChart1"/>
    <dgm:cxn modelId="{17ED2CAC-7BAF-4803-9979-2ED3C30218CF}" type="presParOf" srcId="{1DD0C58E-9563-41F9-A889-73EDBDB0914F}" destId="{F8CE2107-D5B6-4DF1-BEC1-3DDB9A0A1CD3}" srcOrd="0" destOrd="0" presId="urn:microsoft.com/office/officeart/2005/8/layout/orgChart1"/>
    <dgm:cxn modelId="{0708B25C-F4D2-427D-8ADC-CE7DEE0CF437}" type="presParOf" srcId="{1DD0C58E-9563-41F9-A889-73EDBDB0914F}" destId="{3C24A7A0-D2A6-40F4-BFF4-DDBB3AC3A575}" srcOrd="1" destOrd="0" presId="urn:microsoft.com/office/officeart/2005/8/layout/orgChart1"/>
    <dgm:cxn modelId="{96CB1893-331A-42F7-ADE6-C1A412C5CCA6}" type="presParOf" srcId="{F5BA465F-1F60-4C9E-B443-A23C19BD084B}" destId="{507C0C9F-B068-4EA1-A44A-6EF426FE887E}" srcOrd="1" destOrd="0" presId="urn:microsoft.com/office/officeart/2005/8/layout/orgChart1"/>
    <dgm:cxn modelId="{62C04F52-D08B-4FC4-8847-C644B09AF694}" type="presParOf" srcId="{F5BA465F-1F60-4C9E-B443-A23C19BD084B}" destId="{0DDFEA31-134F-4D8F-824A-A5FC6FC808FC}" srcOrd="2" destOrd="0" presId="urn:microsoft.com/office/officeart/2005/8/layout/orgChart1"/>
    <dgm:cxn modelId="{BE1E1F34-DB8C-4417-A307-4102C80FE94E}" type="presParOf" srcId="{61BDA8C2-AEBA-4A7F-8EDF-31F395DD01E6}" destId="{B6972276-6F5D-480E-9502-6970B7484953}" srcOrd="4" destOrd="0" presId="urn:microsoft.com/office/officeart/2005/8/layout/orgChart1"/>
    <dgm:cxn modelId="{5323C2CB-1579-44B5-8B68-9EF85C38CE8F}" type="presParOf" srcId="{61BDA8C2-AEBA-4A7F-8EDF-31F395DD01E6}" destId="{1B13F711-C8E3-45AD-BCA1-BEE537ABA12A}" srcOrd="5" destOrd="0" presId="urn:microsoft.com/office/officeart/2005/8/layout/orgChart1"/>
    <dgm:cxn modelId="{7299A288-BB70-4C55-98CB-2C8793E7E646}" type="presParOf" srcId="{1B13F711-C8E3-45AD-BCA1-BEE537ABA12A}" destId="{D64A85CA-690D-425F-AFC1-A7CC58B1DDDB}" srcOrd="0" destOrd="0" presId="urn:microsoft.com/office/officeart/2005/8/layout/orgChart1"/>
    <dgm:cxn modelId="{DCBB8C08-67A3-440E-B748-75B19E0A98E7}" type="presParOf" srcId="{D64A85CA-690D-425F-AFC1-A7CC58B1DDDB}" destId="{AA6A8B9C-2C87-4360-B0BC-9EBA87AC35DC}" srcOrd="0" destOrd="0" presId="urn:microsoft.com/office/officeart/2005/8/layout/orgChart1"/>
    <dgm:cxn modelId="{57E565CC-E953-46F8-BE76-A6B7431D3FB0}" type="presParOf" srcId="{D64A85CA-690D-425F-AFC1-A7CC58B1DDDB}" destId="{BFA74712-01C7-48C2-937E-10D3495C9953}" srcOrd="1" destOrd="0" presId="urn:microsoft.com/office/officeart/2005/8/layout/orgChart1"/>
    <dgm:cxn modelId="{5845969E-AB00-4B15-862B-F949FC454469}" type="presParOf" srcId="{1B13F711-C8E3-45AD-BCA1-BEE537ABA12A}" destId="{4B87056F-9C70-4A8C-A3F8-C06E5198A14E}" srcOrd="1" destOrd="0" presId="urn:microsoft.com/office/officeart/2005/8/layout/orgChart1"/>
    <dgm:cxn modelId="{48A3A7E3-5F4E-42F7-86FA-9559F5EC257D}" type="presParOf" srcId="{1B13F711-C8E3-45AD-BCA1-BEE537ABA12A}" destId="{4709DEBF-7FFD-4EA5-93E9-0125B2CFD377}" srcOrd="2" destOrd="0" presId="urn:microsoft.com/office/officeart/2005/8/layout/orgChart1"/>
    <dgm:cxn modelId="{380406FB-407F-4D86-AB47-9E05EA8EEA4C}" type="presParOf" srcId="{61BDA8C2-AEBA-4A7F-8EDF-31F395DD01E6}" destId="{D4240A70-D101-4E77-9AE6-FF357A5380E2}" srcOrd="6" destOrd="0" presId="urn:microsoft.com/office/officeart/2005/8/layout/orgChart1"/>
    <dgm:cxn modelId="{905968CF-6930-45E1-8DB6-7098BA0952BB}" type="presParOf" srcId="{61BDA8C2-AEBA-4A7F-8EDF-31F395DD01E6}" destId="{0431118B-A4DB-4E98-94F2-A74FEBEA2DF7}" srcOrd="7" destOrd="0" presId="urn:microsoft.com/office/officeart/2005/8/layout/orgChart1"/>
    <dgm:cxn modelId="{1FF5A474-5845-41E0-BE42-AE1A4863AA63}" type="presParOf" srcId="{0431118B-A4DB-4E98-94F2-A74FEBEA2DF7}" destId="{AA0DAE6E-E4D8-47CB-A06F-FA6319A0628F}" srcOrd="0" destOrd="0" presId="urn:microsoft.com/office/officeart/2005/8/layout/orgChart1"/>
    <dgm:cxn modelId="{108FE6EC-EEB8-427F-BAE9-FE6369F4D5EC}" type="presParOf" srcId="{AA0DAE6E-E4D8-47CB-A06F-FA6319A0628F}" destId="{FD0659CD-F615-4839-B7DD-F0929D1566C7}" srcOrd="0" destOrd="0" presId="urn:microsoft.com/office/officeart/2005/8/layout/orgChart1"/>
    <dgm:cxn modelId="{9E4EE100-E046-49E7-93B9-2EEB758B57F6}" type="presParOf" srcId="{AA0DAE6E-E4D8-47CB-A06F-FA6319A0628F}" destId="{C2D6227A-DC25-4060-855E-8B3A412BE04B}" srcOrd="1" destOrd="0" presId="urn:microsoft.com/office/officeart/2005/8/layout/orgChart1"/>
    <dgm:cxn modelId="{E5DE7F3B-B27A-4237-B367-C1EABB188610}" type="presParOf" srcId="{0431118B-A4DB-4E98-94F2-A74FEBEA2DF7}" destId="{A3E8C51B-4B52-4CA7-94FC-ECD2BF6593CA}" srcOrd="1" destOrd="0" presId="urn:microsoft.com/office/officeart/2005/8/layout/orgChart1"/>
    <dgm:cxn modelId="{861CA990-269B-4C1C-9318-6055785D56F1}" type="presParOf" srcId="{0431118B-A4DB-4E98-94F2-A74FEBEA2DF7}" destId="{2E1FD01B-0CE4-4EB7-B0B1-D56DD0A45447}" srcOrd="2" destOrd="0" presId="urn:microsoft.com/office/officeart/2005/8/layout/orgChart1"/>
    <dgm:cxn modelId="{FDBDF8DF-2F9D-4315-BBFC-23134499A130}" type="presParOf" srcId="{2CBCA77D-B48E-4AAB-A6DF-D19F07D42ABC}" destId="{28A8E135-7A80-4554-92DC-A9B8CC402A25}" srcOrd="2" destOrd="0" presId="urn:microsoft.com/office/officeart/2005/8/layout/orgChart1"/>
    <dgm:cxn modelId="{4581FA6C-CC3E-4387-8770-55BB10CF9132}" type="presParOf" srcId="{98745806-1E4F-4152-A29A-B63AE8057219}" destId="{49117471-503D-4F61-9764-A232EB4A6D7E}" srcOrd="2" destOrd="0" presId="urn:microsoft.com/office/officeart/2005/8/layout/orgChart1"/>
    <dgm:cxn modelId="{8B20EA99-28B2-4394-A42D-199156428F57}" type="presParOf" srcId="{98745806-1E4F-4152-A29A-B63AE8057219}" destId="{76E7ED56-9EF0-4657-888E-FE68B675BD67}" srcOrd="3" destOrd="0" presId="urn:microsoft.com/office/officeart/2005/8/layout/orgChart1"/>
    <dgm:cxn modelId="{651B0C55-CE0F-460E-8517-550819AFB59E}" type="presParOf" srcId="{76E7ED56-9EF0-4657-888E-FE68B675BD67}" destId="{F782A66D-8AB8-4856-8990-4B6B8754C56F}" srcOrd="0" destOrd="0" presId="urn:microsoft.com/office/officeart/2005/8/layout/orgChart1"/>
    <dgm:cxn modelId="{D08ED762-C77D-4D6D-B45A-10948E50FC4F}" type="presParOf" srcId="{F782A66D-8AB8-4856-8990-4B6B8754C56F}" destId="{2B802A4D-8FFE-461E-B25B-BB70ED63FCAA}" srcOrd="0" destOrd="0" presId="urn:microsoft.com/office/officeart/2005/8/layout/orgChart1"/>
    <dgm:cxn modelId="{82DC14DC-7CB7-4D27-99FF-855FD9F59E33}" type="presParOf" srcId="{F782A66D-8AB8-4856-8990-4B6B8754C56F}" destId="{5A8F2625-955C-4358-9D16-3E7A218ECBE3}" srcOrd="1" destOrd="0" presId="urn:microsoft.com/office/officeart/2005/8/layout/orgChart1"/>
    <dgm:cxn modelId="{813F7252-1287-4F1F-BA02-A5E1C1DB6F84}" type="presParOf" srcId="{76E7ED56-9EF0-4657-888E-FE68B675BD67}" destId="{EF8DF9BC-21DF-4D78-9BA6-6E0A8D191ACB}" srcOrd="1" destOrd="0" presId="urn:microsoft.com/office/officeart/2005/8/layout/orgChart1"/>
    <dgm:cxn modelId="{92F60489-68B0-4CAD-8C93-EAABF0E61382}" type="presParOf" srcId="{EF8DF9BC-21DF-4D78-9BA6-6E0A8D191ACB}" destId="{C9F8D6BF-F09F-44B3-96F8-D3F8522E21B6}" srcOrd="0" destOrd="0" presId="urn:microsoft.com/office/officeart/2005/8/layout/orgChart1"/>
    <dgm:cxn modelId="{5951856F-F254-487C-BA93-142AE2F2D340}" type="presParOf" srcId="{EF8DF9BC-21DF-4D78-9BA6-6E0A8D191ACB}" destId="{93125445-ED90-43B1-8C2B-AAA72DC4967B}" srcOrd="1" destOrd="0" presId="urn:microsoft.com/office/officeart/2005/8/layout/orgChart1"/>
    <dgm:cxn modelId="{63BD4377-954F-44C6-A5E2-D085A2B7AF00}" type="presParOf" srcId="{93125445-ED90-43B1-8C2B-AAA72DC4967B}" destId="{2CD3AD90-E5ED-4F11-B7A7-AADB2309055E}" srcOrd="0" destOrd="0" presId="urn:microsoft.com/office/officeart/2005/8/layout/orgChart1"/>
    <dgm:cxn modelId="{3ADCB467-B093-45C3-B210-096D8F1DF12C}" type="presParOf" srcId="{2CD3AD90-E5ED-4F11-B7A7-AADB2309055E}" destId="{C1559C06-982A-43D1-99F4-70713A41F851}" srcOrd="0" destOrd="0" presId="urn:microsoft.com/office/officeart/2005/8/layout/orgChart1"/>
    <dgm:cxn modelId="{58DE1AEA-339E-4539-970E-409B3E48F15C}" type="presParOf" srcId="{2CD3AD90-E5ED-4F11-B7A7-AADB2309055E}" destId="{E5C0AA6D-B78E-4EF0-AB20-22C7021944AA}" srcOrd="1" destOrd="0" presId="urn:microsoft.com/office/officeart/2005/8/layout/orgChart1"/>
    <dgm:cxn modelId="{CE7870A0-5355-4B40-B13E-F699F4BEA125}" type="presParOf" srcId="{93125445-ED90-43B1-8C2B-AAA72DC4967B}" destId="{62FD807D-D1EF-4759-96A2-65883D942850}" srcOrd="1" destOrd="0" presId="urn:microsoft.com/office/officeart/2005/8/layout/orgChart1"/>
    <dgm:cxn modelId="{7DD4CAC8-D2F3-4384-A819-E2BB6DA402C7}" type="presParOf" srcId="{93125445-ED90-43B1-8C2B-AAA72DC4967B}" destId="{A6F6E7DA-576C-4CAC-8B67-914D151A5782}" srcOrd="2" destOrd="0" presId="urn:microsoft.com/office/officeart/2005/8/layout/orgChart1"/>
    <dgm:cxn modelId="{0BA38E7D-22CB-4BF3-A005-8C65A3250B6F}" type="presParOf" srcId="{EF8DF9BC-21DF-4D78-9BA6-6E0A8D191ACB}" destId="{EB48CF6E-B736-4F0F-B030-81EDDCDEE428}" srcOrd="2" destOrd="0" presId="urn:microsoft.com/office/officeart/2005/8/layout/orgChart1"/>
    <dgm:cxn modelId="{0FBFC925-5EAE-4A14-B104-8A553CE528DD}" type="presParOf" srcId="{EF8DF9BC-21DF-4D78-9BA6-6E0A8D191ACB}" destId="{66642585-0811-4414-B407-CDC6DA58BE84}" srcOrd="3" destOrd="0" presId="urn:microsoft.com/office/officeart/2005/8/layout/orgChart1"/>
    <dgm:cxn modelId="{B64F4841-EB18-4D4A-8E46-FF840AFE6F44}" type="presParOf" srcId="{66642585-0811-4414-B407-CDC6DA58BE84}" destId="{0B4E0E72-0B01-48D7-94F0-AD4EF6CD444C}" srcOrd="0" destOrd="0" presId="urn:microsoft.com/office/officeart/2005/8/layout/orgChart1"/>
    <dgm:cxn modelId="{04A7169F-44F9-47EF-8E6C-8177D85721C0}" type="presParOf" srcId="{0B4E0E72-0B01-48D7-94F0-AD4EF6CD444C}" destId="{35B30555-61EB-4430-AECB-E292078D3D04}" srcOrd="0" destOrd="0" presId="urn:microsoft.com/office/officeart/2005/8/layout/orgChart1"/>
    <dgm:cxn modelId="{E8DFB4C6-B44E-4D63-88EF-469048F8C12B}" type="presParOf" srcId="{0B4E0E72-0B01-48D7-94F0-AD4EF6CD444C}" destId="{47B1A0B1-5707-4AC3-90F4-51E72C3E6E27}" srcOrd="1" destOrd="0" presId="urn:microsoft.com/office/officeart/2005/8/layout/orgChart1"/>
    <dgm:cxn modelId="{42DED4DD-3F48-4472-91CE-6BE7A19326F9}" type="presParOf" srcId="{66642585-0811-4414-B407-CDC6DA58BE84}" destId="{F3E8FA25-4D24-4610-9345-0C5C310B98ED}" srcOrd="1" destOrd="0" presId="urn:microsoft.com/office/officeart/2005/8/layout/orgChart1"/>
    <dgm:cxn modelId="{D4579B0D-6034-4D06-A557-4ED5D3081198}" type="presParOf" srcId="{66642585-0811-4414-B407-CDC6DA58BE84}" destId="{4B240522-A0D1-4B73-A3E7-75268AB8D4AD}" srcOrd="2" destOrd="0" presId="urn:microsoft.com/office/officeart/2005/8/layout/orgChart1"/>
    <dgm:cxn modelId="{DC8A724B-D59C-4F77-8A88-7C0142A536FD}" type="presParOf" srcId="{EF8DF9BC-21DF-4D78-9BA6-6E0A8D191ACB}" destId="{61D83833-5B34-4E38-998F-CF4FED19FA5B}" srcOrd="4" destOrd="0" presId="urn:microsoft.com/office/officeart/2005/8/layout/orgChart1"/>
    <dgm:cxn modelId="{19D076AD-B270-4D04-B456-E8673A92DB37}" type="presParOf" srcId="{EF8DF9BC-21DF-4D78-9BA6-6E0A8D191ACB}" destId="{4603C398-8566-4A4A-869B-CD3E2861E0D2}" srcOrd="5" destOrd="0" presId="urn:microsoft.com/office/officeart/2005/8/layout/orgChart1"/>
    <dgm:cxn modelId="{EE154F53-7DD0-4F77-8F86-E3B7D4884397}" type="presParOf" srcId="{4603C398-8566-4A4A-869B-CD3E2861E0D2}" destId="{12482A9F-6C39-4E7F-AA1D-E7951E7F00D8}" srcOrd="0" destOrd="0" presId="urn:microsoft.com/office/officeart/2005/8/layout/orgChart1"/>
    <dgm:cxn modelId="{0B34ADB8-EA80-418E-BDF2-2D4C66DE2761}" type="presParOf" srcId="{12482A9F-6C39-4E7F-AA1D-E7951E7F00D8}" destId="{C518BD63-7C82-4884-B13B-93D3C5F440FC}" srcOrd="0" destOrd="0" presId="urn:microsoft.com/office/officeart/2005/8/layout/orgChart1"/>
    <dgm:cxn modelId="{75981790-87E0-4680-AB48-8811C371DEC0}" type="presParOf" srcId="{12482A9F-6C39-4E7F-AA1D-E7951E7F00D8}" destId="{BB16EC7D-11FD-4743-A482-EC7DABDB4EB1}" srcOrd="1" destOrd="0" presId="urn:microsoft.com/office/officeart/2005/8/layout/orgChart1"/>
    <dgm:cxn modelId="{A9A7FB2D-1C5E-4EE9-8F37-269F2BD28EE0}" type="presParOf" srcId="{4603C398-8566-4A4A-869B-CD3E2861E0D2}" destId="{1353D2F9-C1FE-4EF6-9003-A40AEC112407}" srcOrd="1" destOrd="0" presId="urn:microsoft.com/office/officeart/2005/8/layout/orgChart1"/>
    <dgm:cxn modelId="{CDC91C89-1F5F-461A-A9BC-124D826927DA}" type="presParOf" srcId="{4603C398-8566-4A4A-869B-CD3E2861E0D2}" destId="{6502C3D3-3FAE-4E2D-A1CE-85882F16142E}" srcOrd="2" destOrd="0" presId="urn:microsoft.com/office/officeart/2005/8/layout/orgChart1"/>
    <dgm:cxn modelId="{40BB7084-DE0C-4421-8283-26415DF3BEE7}" type="presParOf" srcId="{EF8DF9BC-21DF-4D78-9BA6-6E0A8D191ACB}" destId="{CB844FE5-C27A-408E-BD3C-C01882210855}" srcOrd="6" destOrd="0" presId="urn:microsoft.com/office/officeart/2005/8/layout/orgChart1"/>
    <dgm:cxn modelId="{A0902DFA-B786-4F33-9DCD-AC5325B39E28}" type="presParOf" srcId="{EF8DF9BC-21DF-4D78-9BA6-6E0A8D191ACB}" destId="{387C24E1-AC1B-40C0-B054-E7E741758F1F}" srcOrd="7" destOrd="0" presId="urn:microsoft.com/office/officeart/2005/8/layout/orgChart1"/>
    <dgm:cxn modelId="{63D419F1-A781-46E1-8DAB-89E1579B6687}" type="presParOf" srcId="{387C24E1-AC1B-40C0-B054-E7E741758F1F}" destId="{D656E307-91E4-433F-BF59-BB9A20D15D6D}" srcOrd="0" destOrd="0" presId="urn:microsoft.com/office/officeart/2005/8/layout/orgChart1"/>
    <dgm:cxn modelId="{03904783-BEB0-4F08-8263-982AD32F5DA0}" type="presParOf" srcId="{D656E307-91E4-433F-BF59-BB9A20D15D6D}" destId="{BFBA8AD4-B673-4208-AB91-B14508A7F41D}" srcOrd="0" destOrd="0" presId="urn:microsoft.com/office/officeart/2005/8/layout/orgChart1"/>
    <dgm:cxn modelId="{0DD97194-7525-4FEF-8BB0-A9641EF89E70}" type="presParOf" srcId="{D656E307-91E4-433F-BF59-BB9A20D15D6D}" destId="{23EFA489-3021-44C0-97DE-E9ACD644157D}" srcOrd="1" destOrd="0" presId="urn:microsoft.com/office/officeart/2005/8/layout/orgChart1"/>
    <dgm:cxn modelId="{8AA4C04D-AFDF-4052-BFEE-CDA62C18D1FB}" type="presParOf" srcId="{387C24E1-AC1B-40C0-B054-E7E741758F1F}" destId="{80B02896-BB5D-4130-B405-317B2D284A52}" srcOrd="1" destOrd="0" presId="urn:microsoft.com/office/officeart/2005/8/layout/orgChart1"/>
    <dgm:cxn modelId="{32959405-49FD-4BC0-9847-56071CBFC4B0}" type="presParOf" srcId="{387C24E1-AC1B-40C0-B054-E7E741758F1F}" destId="{89EBC11F-6E66-4A8D-8125-942D823F0451}" srcOrd="2" destOrd="0" presId="urn:microsoft.com/office/officeart/2005/8/layout/orgChart1"/>
    <dgm:cxn modelId="{D265747D-E29D-4FB4-A0AC-C99A3EF48F4F}" type="presParOf" srcId="{EF8DF9BC-21DF-4D78-9BA6-6E0A8D191ACB}" destId="{9E83012C-0DA2-4E0F-895C-10F74898B6F8}" srcOrd="8" destOrd="0" presId="urn:microsoft.com/office/officeart/2005/8/layout/orgChart1"/>
    <dgm:cxn modelId="{E889469C-8C2A-43A3-96C3-7AB67A7335C9}" type="presParOf" srcId="{EF8DF9BC-21DF-4D78-9BA6-6E0A8D191ACB}" destId="{3F5E53CC-73F2-4CA3-B438-8F9A4D49EC77}" srcOrd="9" destOrd="0" presId="urn:microsoft.com/office/officeart/2005/8/layout/orgChart1"/>
    <dgm:cxn modelId="{BC5B089B-A46F-4784-A9EB-25409B3B74FE}" type="presParOf" srcId="{3F5E53CC-73F2-4CA3-B438-8F9A4D49EC77}" destId="{6F33EB2E-0644-4958-A97D-D3462727FF55}" srcOrd="0" destOrd="0" presId="urn:microsoft.com/office/officeart/2005/8/layout/orgChart1"/>
    <dgm:cxn modelId="{2F75D48D-6D52-45F3-909A-958EBE444646}" type="presParOf" srcId="{6F33EB2E-0644-4958-A97D-D3462727FF55}" destId="{E78C4627-6B29-4CF8-826D-19998BB85BBB}" srcOrd="0" destOrd="0" presId="urn:microsoft.com/office/officeart/2005/8/layout/orgChart1"/>
    <dgm:cxn modelId="{038EF53B-7245-4A21-A209-6820AE477D6E}" type="presParOf" srcId="{6F33EB2E-0644-4958-A97D-D3462727FF55}" destId="{7E147B7F-A35E-4F71-ABBF-D3A43248EBFD}" srcOrd="1" destOrd="0" presId="urn:microsoft.com/office/officeart/2005/8/layout/orgChart1"/>
    <dgm:cxn modelId="{D8A1884F-552F-4D1C-8905-40E2498802FD}" type="presParOf" srcId="{3F5E53CC-73F2-4CA3-B438-8F9A4D49EC77}" destId="{16245ADB-B531-413D-B26A-68A66F415F29}" srcOrd="1" destOrd="0" presId="urn:microsoft.com/office/officeart/2005/8/layout/orgChart1"/>
    <dgm:cxn modelId="{AFF7FB30-B66A-49E9-8B50-F6007F46ED1A}" type="presParOf" srcId="{3F5E53CC-73F2-4CA3-B438-8F9A4D49EC77}" destId="{946F002F-8CD2-4229-AB79-E6A55AC0A9F0}" srcOrd="2" destOrd="0" presId="urn:microsoft.com/office/officeart/2005/8/layout/orgChart1"/>
    <dgm:cxn modelId="{EF79ED00-3054-4F33-A163-22183F78C55F}" type="presParOf" srcId="{76E7ED56-9EF0-4657-888E-FE68B675BD67}" destId="{338C53D1-5B1C-40D6-BB18-A2CE9D0C6440}" srcOrd="2" destOrd="0" presId="urn:microsoft.com/office/officeart/2005/8/layout/orgChart1"/>
    <dgm:cxn modelId="{1ACD3F5F-3A3E-46D9-97C0-8BF78225142D}" type="presParOf" srcId="{98745806-1E4F-4152-A29A-B63AE8057219}" destId="{B0851E2A-B587-4A86-AABB-9494EC11FDB2}" srcOrd="4" destOrd="0" presId="urn:microsoft.com/office/officeart/2005/8/layout/orgChart1"/>
    <dgm:cxn modelId="{085BA891-A025-46DD-A08A-D3924A97201A}" type="presParOf" srcId="{98745806-1E4F-4152-A29A-B63AE8057219}" destId="{037A9E1B-E87D-4CDF-A1E1-D7549C2C6CB3}" srcOrd="5" destOrd="0" presId="urn:microsoft.com/office/officeart/2005/8/layout/orgChart1"/>
    <dgm:cxn modelId="{7F621D6A-E56F-4050-9475-A999FFB5FD2A}" type="presParOf" srcId="{037A9E1B-E87D-4CDF-A1E1-D7549C2C6CB3}" destId="{0C4A48B6-CBF9-4A2F-B259-3B4DF63314E4}" srcOrd="0" destOrd="0" presId="urn:microsoft.com/office/officeart/2005/8/layout/orgChart1"/>
    <dgm:cxn modelId="{3CD13CCF-8E94-41A0-9E95-5CCDA42CF382}" type="presParOf" srcId="{0C4A48B6-CBF9-4A2F-B259-3B4DF63314E4}" destId="{66FC062D-47AB-404E-B76C-B8C3B68F6483}" srcOrd="0" destOrd="0" presId="urn:microsoft.com/office/officeart/2005/8/layout/orgChart1"/>
    <dgm:cxn modelId="{D3752709-60FD-497A-B7BE-BF450049FE31}" type="presParOf" srcId="{0C4A48B6-CBF9-4A2F-B259-3B4DF63314E4}" destId="{B6DF6AF8-1DC8-4888-96D9-F5C5A4D63ABC}" srcOrd="1" destOrd="0" presId="urn:microsoft.com/office/officeart/2005/8/layout/orgChart1"/>
    <dgm:cxn modelId="{5CEAC6B8-547B-4FA0-8555-8BD81C0B095A}" type="presParOf" srcId="{037A9E1B-E87D-4CDF-A1E1-D7549C2C6CB3}" destId="{F2F861E0-33DE-4F7D-ADA1-CC7DEB976E0C}" srcOrd="1" destOrd="0" presId="urn:microsoft.com/office/officeart/2005/8/layout/orgChart1"/>
    <dgm:cxn modelId="{1C1B3408-2BD7-417D-93CF-D982E97EB460}" type="presParOf" srcId="{F2F861E0-33DE-4F7D-ADA1-CC7DEB976E0C}" destId="{4D6DAB5B-AB5A-4FB9-97ED-7F196C4B097B}" srcOrd="0" destOrd="0" presId="urn:microsoft.com/office/officeart/2005/8/layout/orgChart1"/>
    <dgm:cxn modelId="{EF5003D6-DFBA-4345-A7B0-230D014312F7}" type="presParOf" srcId="{F2F861E0-33DE-4F7D-ADA1-CC7DEB976E0C}" destId="{430DD698-509C-4D41-9B25-407B4526D6CD}" srcOrd="1" destOrd="0" presId="urn:microsoft.com/office/officeart/2005/8/layout/orgChart1"/>
    <dgm:cxn modelId="{042B4BBF-F2D9-4FF1-B624-4D9418EF11F1}" type="presParOf" srcId="{430DD698-509C-4D41-9B25-407B4526D6CD}" destId="{832A792C-2237-4BE6-AFD6-F0EA4FA3CD42}" srcOrd="0" destOrd="0" presId="urn:microsoft.com/office/officeart/2005/8/layout/orgChart1"/>
    <dgm:cxn modelId="{5E8F97B1-C2F4-43D9-B393-E992306577E8}" type="presParOf" srcId="{832A792C-2237-4BE6-AFD6-F0EA4FA3CD42}" destId="{85C00C3F-D364-4949-9531-B2816BFD70FB}" srcOrd="0" destOrd="0" presId="urn:microsoft.com/office/officeart/2005/8/layout/orgChart1"/>
    <dgm:cxn modelId="{A664175B-9684-42CC-BE68-0DA6A54077D3}" type="presParOf" srcId="{832A792C-2237-4BE6-AFD6-F0EA4FA3CD42}" destId="{95018AD9-4722-4F60-8816-E5DF645417B6}" srcOrd="1" destOrd="0" presId="urn:microsoft.com/office/officeart/2005/8/layout/orgChart1"/>
    <dgm:cxn modelId="{1370550B-B521-471A-BD9C-8D0B69058CAC}" type="presParOf" srcId="{430DD698-509C-4D41-9B25-407B4526D6CD}" destId="{0F08DB97-C100-459B-B51A-87D37F0BD891}" srcOrd="1" destOrd="0" presId="urn:microsoft.com/office/officeart/2005/8/layout/orgChart1"/>
    <dgm:cxn modelId="{A4900C7E-4537-42DC-8CBB-0C0A58D17934}" type="presParOf" srcId="{430DD698-509C-4D41-9B25-407B4526D6CD}" destId="{2C77D01F-7639-46D3-966E-415D315BBE19}" srcOrd="2" destOrd="0" presId="urn:microsoft.com/office/officeart/2005/8/layout/orgChart1"/>
    <dgm:cxn modelId="{5E7C8903-05D0-41ED-A481-6085590A4F7D}" type="presParOf" srcId="{F2F861E0-33DE-4F7D-ADA1-CC7DEB976E0C}" destId="{2A9109D5-10AF-47B3-934F-CA70324B6F11}" srcOrd="2" destOrd="0" presId="urn:microsoft.com/office/officeart/2005/8/layout/orgChart1"/>
    <dgm:cxn modelId="{90AA3BF6-B04B-44DA-88EA-268BDE2D9254}" type="presParOf" srcId="{F2F861E0-33DE-4F7D-ADA1-CC7DEB976E0C}" destId="{C3073492-688D-4318-903E-E8B2CF3A24F3}" srcOrd="3" destOrd="0" presId="urn:microsoft.com/office/officeart/2005/8/layout/orgChart1"/>
    <dgm:cxn modelId="{A3FFD852-619B-43D5-8ADE-CE25E903D8A9}" type="presParOf" srcId="{C3073492-688D-4318-903E-E8B2CF3A24F3}" destId="{8AC6BCFE-98E0-4EA4-B8AD-84D1D0B1B431}" srcOrd="0" destOrd="0" presId="urn:microsoft.com/office/officeart/2005/8/layout/orgChart1"/>
    <dgm:cxn modelId="{6D6067E7-8E33-45F2-AD59-1F2A668815E5}" type="presParOf" srcId="{8AC6BCFE-98E0-4EA4-B8AD-84D1D0B1B431}" destId="{3736C3F8-B4DA-48C9-BCD2-770039DC517C}" srcOrd="0" destOrd="0" presId="urn:microsoft.com/office/officeart/2005/8/layout/orgChart1"/>
    <dgm:cxn modelId="{13F0FA7F-2CCA-4CEC-847D-5420CB14A930}" type="presParOf" srcId="{8AC6BCFE-98E0-4EA4-B8AD-84D1D0B1B431}" destId="{FB0EA899-A460-495E-B439-A730C856822C}" srcOrd="1" destOrd="0" presId="urn:microsoft.com/office/officeart/2005/8/layout/orgChart1"/>
    <dgm:cxn modelId="{76F34A36-0AAA-4DCC-ABC0-153AD785AF7B}" type="presParOf" srcId="{C3073492-688D-4318-903E-E8B2CF3A24F3}" destId="{EE46273B-FBFD-458C-A852-DFFDB45554AE}" srcOrd="1" destOrd="0" presId="urn:microsoft.com/office/officeart/2005/8/layout/orgChart1"/>
    <dgm:cxn modelId="{86EDA117-4955-4AE7-88EB-39B92676DD7C}" type="presParOf" srcId="{C3073492-688D-4318-903E-E8B2CF3A24F3}" destId="{25B0CAF0-6F7D-456F-AEF0-F56D35A23EC4}" srcOrd="2" destOrd="0" presId="urn:microsoft.com/office/officeart/2005/8/layout/orgChart1"/>
    <dgm:cxn modelId="{91F13566-8A2B-4129-AAF6-2D4B8FA1381D}" type="presParOf" srcId="{F2F861E0-33DE-4F7D-ADA1-CC7DEB976E0C}" destId="{7934941F-11B4-4AEC-BCD8-B963739FC5AC}" srcOrd="4" destOrd="0" presId="urn:microsoft.com/office/officeart/2005/8/layout/orgChart1"/>
    <dgm:cxn modelId="{5EC9C38F-5D3C-4F59-8CF4-965F07D77717}" type="presParOf" srcId="{F2F861E0-33DE-4F7D-ADA1-CC7DEB976E0C}" destId="{2B2CA69D-D53B-4FA0-8686-80A5A375C03B}" srcOrd="5" destOrd="0" presId="urn:microsoft.com/office/officeart/2005/8/layout/orgChart1"/>
    <dgm:cxn modelId="{7D3881FC-644D-4B3B-8799-E454EAD48D16}" type="presParOf" srcId="{2B2CA69D-D53B-4FA0-8686-80A5A375C03B}" destId="{66BA2BB9-52F2-4E20-9824-1BC6E5098994}" srcOrd="0" destOrd="0" presId="urn:microsoft.com/office/officeart/2005/8/layout/orgChart1"/>
    <dgm:cxn modelId="{8257556D-E594-4740-8846-E4D13B7ABC52}" type="presParOf" srcId="{66BA2BB9-52F2-4E20-9824-1BC6E5098994}" destId="{0CAD20D2-6DBE-41C6-B760-5ED69800829C}" srcOrd="0" destOrd="0" presId="urn:microsoft.com/office/officeart/2005/8/layout/orgChart1"/>
    <dgm:cxn modelId="{A2CEDD3F-2442-4666-87CC-1D1580D88C1F}" type="presParOf" srcId="{66BA2BB9-52F2-4E20-9824-1BC6E5098994}" destId="{1D245F64-53B6-4CBD-BE0A-86C1966DAF88}" srcOrd="1" destOrd="0" presId="urn:microsoft.com/office/officeart/2005/8/layout/orgChart1"/>
    <dgm:cxn modelId="{3E7522BF-889A-4410-8D86-96EE0FF049FB}" type="presParOf" srcId="{2B2CA69D-D53B-4FA0-8686-80A5A375C03B}" destId="{48D9B8BA-C070-4C35-B1B9-3ED412E61CA7}" srcOrd="1" destOrd="0" presId="urn:microsoft.com/office/officeart/2005/8/layout/orgChart1"/>
    <dgm:cxn modelId="{CB541A63-D69A-4DBA-BB0B-B98BFD2499A9}" type="presParOf" srcId="{2B2CA69D-D53B-4FA0-8686-80A5A375C03B}" destId="{4605A0E5-AE4D-4B34-9AFB-DD6BF83A6389}" srcOrd="2" destOrd="0" presId="urn:microsoft.com/office/officeart/2005/8/layout/orgChart1"/>
    <dgm:cxn modelId="{3D382450-248D-41F7-B20E-D9FD52F9EA8E}" type="presParOf" srcId="{037A9E1B-E87D-4CDF-A1E1-D7549C2C6CB3}" destId="{619D99D6-87ED-489D-8089-F55843E8768F}" srcOrd="2" destOrd="0" presId="urn:microsoft.com/office/officeart/2005/8/layout/orgChart1"/>
    <dgm:cxn modelId="{11B3AD5C-A940-47EF-A46C-3124DBF1513D}" type="presParOf" srcId="{98745806-1E4F-4152-A29A-B63AE8057219}" destId="{067F061B-DB44-4DF8-898B-9885D6A46CA8}" srcOrd="6" destOrd="0" presId="urn:microsoft.com/office/officeart/2005/8/layout/orgChart1"/>
    <dgm:cxn modelId="{104B908D-84C0-4DF1-986E-A4C04675B90D}" type="presParOf" srcId="{98745806-1E4F-4152-A29A-B63AE8057219}" destId="{72A83348-1F32-43E3-8535-630CCEAB9D47}" srcOrd="7" destOrd="0" presId="urn:microsoft.com/office/officeart/2005/8/layout/orgChart1"/>
    <dgm:cxn modelId="{8906536C-4A75-48A3-8170-78E4D4D7B62A}" type="presParOf" srcId="{72A83348-1F32-43E3-8535-630CCEAB9D47}" destId="{7586D683-406D-4AD2-8FB9-172C427C2BEB}" srcOrd="0" destOrd="0" presId="urn:microsoft.com/office/officeart/2005/8/layout/orgChart1"/>
    <dgm:cxn modelId="{6D9E20AB-351F-45B4-AB3F-D4B36A37B038}" type="presParOf" srcId="{7586D683-406D-4AD2-8FB9-172C427C2BEB}" destId="{F880FDA0-923E-4907-B361-E415DFD69E91}" srcOrd="0" destOrd="0" presId="urn:microsoft.com/office/officeart/2005/8/layout/orgChart1"/>
    <dgm:cxn modelId="{9F78E2FD-DEB0-4F3F-92ED-4067E6D792EB}" type="presParOf" srcId="{7586D683-406D-4AD2-8FB9-172C427C2BEB}" destId="{DAD28255-2846-44D7-8600-2273E5EFC3E5}" srcOrd="1" destOrd="0" presId="urn:microsoft.com/office/officeart/2005/8/layout/orgChart1"/>
    <dgm:cxn modelId="{9CEA6AA6-6594-4C83-A520-23F057A22D25}" type="presParOf" srcId="{72A83348-1F32-43E3-8535-630CCEAB9D47}" destId="{8DE58649-F5AF-4934-B7B0-86572384E6FA}" srcOrd="1" destOrd="0" presId="urn:microsoft.com/office/officeart/2005/8/layout/orgChart1"/>
    <dgm:cxn modelId="{445388EE-ED6F-4715-B7F2-4D226D628951}" type="presParOf" srcId="{8DE58649-F5AF-4934-B7B0-86572384E6FA}" destId="{36F52BEE-F3D9-45AE-BE80-931849DCBD29}" srcOrd="0" destOrd="0" presId="urn:microsoft.com/office/officeart/2005/8/layout/orgChart1"/>
    <dgm:cxn modelId="{CD5023B7-69A0-488A-9B07-E5845B095715}" type="presParOf" srcId="{8DE58649-F5AF-4934-B7B0-86572384E6FA}" destId="{F7C56E5F-BE4E-47D0-80D7-A788EADCA591}" srcOrd="1" destOrd="0" presId="urn:microsoft.com/office/officeart/2005/8/layout/orgChart1"/>
    <dgm:cxn modelId="{E458ACC4-9BD6-468E-8723-940202018937}" type="presParOf" srcId="{F7C56E5F-BE4E-47D0-80D7-A788EADCA591}" destId="{ABBA32EF-B818-4072-9EA7-0EC3F89EA725}" srcOrd="0" destOrd="0" presId="urn:microsoft.com/office/officeart/2005/8/layout/orgChart1"/>
    <dgm:cxn modelId="{5BB85949-1B05-47C7-8E07-C0BB12A8BE37}" type="presParOf" srcId="{ABBA32EF-B818-4072-9EA7-0EC3F89EA725}" destId="{35DB970D-E2EE-4E16-8033-DE8B36548F48}" srcOrd="0" destOrd="0" presId="urn:microsoft.com/office/officeart/2005/8/layout/orgChart1"/>
    <dgm:cxn modelId="{BE38DDE7-011C-478E-91AD-F383050DEFEE}" type="presParOf" srcId="{ABBA32EF-B818-4072-9EA7-0EC3F89EA725}" destId="{F230D5DC-8CEE-41A7-8198-FE3BA47887A9}" srcOrd="1" destOrd="0" presId="urn:microsoft.com/office/officeart/2005/8/layout/orgChart1"/>
    <dgm:cxn modelId="{F456FAEA-58BA-465D-AC7A-ED230E8B864C}" type="presParOf" srcId="{F7C56E5F-BE4E-47D0-80D7-A788EADCA591}" destId="{F5382BB4-1F59-4EDA-94F7-751C6F0DC911}" srcOrd="1" destOrd="0" presId="urn:microsoft.com/office/officeart/2005/8/layout/orgChart1"/>
    <dgm:cxn modelId="{421A7BC3-F76B-484D-9D9B-B48F09DF9225}" type="presParOf" srcId="{F7C56E5F-BE4E-47D0-80D7-A788EADCA591}" destId="{1EC96CB8-5D85-45A7-8A1C-D391AAFA2DC9}" srcOrd="2" destOrd="0" presId="urn:microsoft.com/office/officeart/2005/8/layout/orgChart1"/>
    <dgm:cxn modelId="{BEE74103-D535-41AB-A7E2-8C726AE4808E}" type="presParOf" srcId="{8DE58649-F5AF-4934-B7B0-86572384E6FA}" destId="{F732873C-B6C7-4AF7-9552-2429CB53403D}" srcOrd="2" destOrd="0" presId="urn:microsoft.com/office/officeart/2005/8/layout/orgChart1"/>
    <dgm:cxn modelId="{08EBA7A8-B794-4D39-9F18-15EDD961348B}" type="presParOf" srcId="{8DE58649-F5AF-4934-B7B0-86572384E6FA}" destId="{D8A156D8-F355-4681-922D-4B8BC99FAC5A}" srcOrd="3" destOrd="0" presId="urn:microsoft.com/office/officeart/2005/8/layout/orgChart1"/>
    <dgm:cxn modelId="{77D9BCE1-FFE6-46E4-A76D-1CF298D7DED6}" type="presParOf" srcId="{D8A156D8-F355-4681-922D-4B8BC99FAC5A}" destId="{EDC61407-63FA-4A80-A931-B52E5B5C8D39}" srcOrd="0" destOrd="0" presId="urn:microsoft.com/office/officeart/2005/8/layout/orgChart1"/>
    <dgm:cxn modelId="{A6EEFC34-07F4-4653-A016-E1EDC67F2A3B}" type="presParOf" srcId="{EDC61407-63FA-4A80-A931-B52E5B5C8D39}" destId="{FF1DF0A0-512D-414C-B844-131EB7B1B71C}" srcOrd="0" destOrd="0" presId="urn:microsoft.com/office/officeart/2005/8/layout/orgChart1"/>
    <dgm:cxn modelId="{721DB464-7CED-4DC5-8BCC-630789D97FA2}" type="presParOf" srcId="{EDC61407-63FA-4A80-A931-B52E5B5C8D39}" destId="{4860547E-1301-4F59-85BF-0BDB62E29690}" srcOrd="1" destOrd="0" presId="urn:microsoft.com/office/officeart/2005/8/layout/orgChart1"/>
    <dgm:cxn modelId="{FB6AFE85-CB98-469B-A77C-D8A3FD37FB7F}" type="presParOf" srcId="{D8A156D8-F355-4681-922D-4B8BC99FAC5A}" destId="{04711A2B-87D1-448A-B48B-B81D07C5B07D}" srcOrd="1" destOrd="0" presId="urn:microsoft.com/office/officeart/2005/8/layout/orgChart1"/>
    <dgm:cxn modelId="{459F3158-4640-4794-9C05-FB506752E92E}" type="presParOf" srcId="{D8A156D8-F355-4681-922D-4B8BC99FAC5A}" destId="{317755BA-4E5F-4E92-8B1F-DE596B21EFAF}" srcOrd="2" destOrd="0" presId="urn:microsoft.com/office/officeart/2005/8/layout/orgChart1"/>
    <dgm:cxn modelId="{A183447E-558C-41A7-B00C-C3FCDF7ADAD2}" type="presParOf" srcId="{8DE58649-F5AF-4934-B7B0-86572384E6FA}" destId="{C3562BB0-9D47-488D-8B5F-5983F8F3A635}" srcOrd="4" destOrd="0" presId="urn:microsoft.com/office/officeart/2005/8/layout/orgChart1"/>
    <dgm:cxn modelId="{17DD4B23-B417-4DCE-9797-9E542155EA8D}" type="presParOf" srcId="{8DE58649-F5AF-4934-B7B0-86572384E6FA}" destId="{69507FA1-7C9C-4019-973F-41F1F3802759}" srcOrd="5" destOrd="0" presId="urn:microsoft.com/office/officeart/2005/8/layout/orgChart1"/>
    <dgm:cxn modelId="{94CC51C6-481C-468B-9465-F6A3AFF43D6B}" type="presParOf" srcId="{69507FA1-7C9C-4019-973F-41F1F3802759}" destId="{0821FD48-7B61-43DC-9CC9-54255D72D187}" srcOrd="0" destOrd="0" presId="urn:microsoft.com/office/officeart/2005/8/layout/orgChart1"/>
    <dgm:cxn modelId="{60CF13BE-4181-443F-BDE6-4DD00423B404}" type="presParOf" srcId="{0821FD48-7B61-43DC-9CC9-54255D72D187}" destId="{14B14F1B-3E9E-42A4-9EA4-0AC74A89284D}" srcOrd="0" destOrd="0" presId="urn:microsoft.com/office/officeart/2005/8/layout/orgChart1"/>
    <dgm:cxn modelId="{F441A714-7334-4EF2-8EE2-F59D69189268}" type="presParOf" srcId="{0821FD48-7B61-43DC-9CC9-54255D72D187}" destId="{6A1533BC-4961-4B35-83AA-D7C350B693B8}" srcOrd="1" destOrd="0" presId="urn:microsoft.com/office/officeart/2005/8/layout/orgChart1"/>
    <dgm:cxn modelId="{2562D81E-A393-4478-824C-1A04D9DBA7CB}" type="presParOf" srcId="{69507FA1-7C9C-4019-973F-41F1F3802759}" destId="{D124AACF-5BEC-45FB-B6E0-5DCDB40EA49B}" srcOrd="1" destOrd="0" presId="urn:microsoft.com/office/officeart/2005/8/layout/orgChart1"/>
    <dgm:cxn modelId="{88CE078B-7424-4D32-870B-12BCC6A7A81F}" type="presParOf" srcId="{69507FA1-7C9C-4019-973F-41F1F3802759}" destId="{F1115398-52E2-485B-A1F7-D56AAC9F5D53}" srcOrd="2" destOrd="0" presId="urn:microsoft.com/office/officeart/2005/8/layout/orgChart1"/>
    <dgm:cxn modelId="{6F4F32A7-EEE7-48D1-90CE-479475890069}" type="presParOf" srcId="{8DE58649-F5AF-4934-B7B0-86572384E6FA}" destId="{26F82359-F143-4212-A25D-6B06677BA0EC}" srcOrd="6" destOrd="0" presId="urn:microsoft.com/office/officeart/2005/8/layout/orgChart1"/>
    <dgm:cxn modelId="{28C02555-EEFC-4022-A34F-BD66A3E8E5A8}" type="presParOf" srcId="{8DE58649-F5AF-4934-B7B0-86572384E6FA}" destId="{7E88C043-9C3B-4481-8C64-A627AB13E0D0}" srcOrd="7" destOrd="0" presId="urn:microsoft.com/office/officeart/2005/8/layout/orgChart1"/>
    <dgm:cxn modelId="{18E6BD77-5019-4D9B-86B2-0B41B199DA5D}" type="presParOf" srcId="{7E88C043-9C3B-4481-8C64-A627AB13E0D0}" destId="{0DA9ED43-DC7B-4CA7-8612-8F8E79201EC5}" srcOrd="0" destOrd="0" presId="urn:microsoft.com/office/officeart/2005/8/layout/orgChart1"/>
    <dgm:cxn modelId="{C91BE136-7F3A-41C1-8205-A2E0A6BC45D4}" type="presParOf" srcId="{0DA9ED43-DC7B-4CA7-8612-8F8E79201EC5}" destId="{CB2CA00B-56CE-4625-86E7-258102354BBC}" srcOrd="0" destOrd="0" presId="urn:microsoft.com/office/officeart/2005/8/layout/orgChart1"/>
    <dgm:cxn modelId="{6CA527A7-B1D3-4721-BE6C-F35F243C9F2A}" type="presParOf" srcId="{0DA9ED43-DC7B-4CA7-8612-8F8E79201EC5}" destId="{1C20C5CE-C9F0-42AB-878E-D7A9BF3092BD}" srcOrd="1" destOrd="0" presId="urn:microsoft.com/office/officeart/2005/8/layout/orgChart1"/>
    <dgm:cxn modelId="{618585F3-F653-4727-AB7F-8F78FF56B840}" type="presParOf" srcId="{7E88C043-9C3B-4481-8C64-A627AB13E0D0}" destId="{8F7BFADE-4B23-4D7B-828D-26812942A0DF}" srcOrd="1" destOrd="0" presId="urn:microsoft.com/office/officeart/2005/8/layout/orgChart1"/>
    <dgm:cxn modelId="{744ABCF6-9E0D-4D10-AC50-F0EA88927DEF}" type="presParOf" srcId="{7E88C043-9C3B-4481-8C64-A627AB13E0D0}" destId="{B587E728-5D11-4F6B-9674-9AB2863A8FE8}" srcOrd="2" destOrd="0" presId="urn:microsoft.com/office/officeart/2005/8/layout/orgChart1"/>
    <dgm:cxn modelId="{BEA0B345-B5DB-406F-953D-F9E5E14714E6}" type="presParOf" srcId="{72A83348-1F32-43E3-8535-630CCEAB9D47}" destId="{D7546615-287F-4D8D-97A4-D8E8C635632B}" srcOrd="2" destOrd="0" presId="urn:microsoft.com/office/officeart/2005/8/layout/orgChart1"/>
    <dgm:cxn modelId="{BD6927FA-E7E1-413A-B5E8-F5C436FE2B3B}" type="presParOf" srcId="{98745806-1E4F-4152-A29A-B63AE8057219}" destId="{A81C679F-968D-4920-9622-FBCFCE370B24}" srcOrd="8" destOrd="0" presId="urn:microsoft.com/office/officeart/2005/8/layout/orgChart1"/>
    <dgm:cxn modelId="{D52AFFD2-70EC-4971-A46D-D919C6907827}" type="presParOf" srcId="{98745806-1E4F-4152-A29A-B63AE8057219}" destId="{E552F262-D6A1-4DDC-B0FB-9E297FC2394F}" srcOrd="9" destOrd="0" presId="urn:microsoft.com/office/officeart/2005/8/layout/orgChart1"/>
    <dgm:cxn modelId="{C8183C3D-F493-40D2-A311-E39C565188A7}" type="presParOf" srcId="{E552F262-D6A1-4DDC-B0FB-9E297FC2394F}" destId="{A058BAA8-BF74-49EE-8088-D817225EF21C}" srcOrd="0" destOrd="0" presId="urn:microsoft.com/office/officeart/2005/8/layout/orgChart1"/>
    <dgm:cxn modelId="{70E41A46-E95A-4670-A34A-907F89AD79BD}" type="presParOf" srcId="{A058BAA8-BF74-49EE-8088-D817225EF21C}" destId="{7D29A0EC-E35E-41EE-8FC4-B9F61FD659C4}" srcOrd="0" destOrd="0" presId="urn:microsoft.com/office/officeart/2005/8/layout/orgChart1"/>
    <dgm:cxn modelId="{7C21C40F-7F75-4D95-A658-A3392B94710C}" type="presParOf" srcId="{A058BAA8-BF74-49EE-8088-D817225EF21C}" destId="{E7E19BAF-FE58-4870-A9FC-B806BA5658ED}" srcOrd="1" destOrd="0" presId="urn:microsoft.com/office/officeart/2005/8/layout/orgChart1"/>
    <dgm:cxn modelId="{001DBD10-D30A-47DC-822D-E99D03A9A666}" type="presParOf" srcId="{E552F262-D6A1-4DDC-B0FB-9E297FC2394F}" destId="{7CD6FB41-3940-4653-AE45-42BDB9D3B66E}" srcOrd="1" destOrd="0" presId="urn:microsoft.com/office/officeart/2005/8/layout/orgChart1"/>
    <dgm:cxn modelId="{4D76B5ED-56C4-4305-8D1A-46D65FEE8DA0}" type="presParOf" srcId="{7CD6FB41-3940-4653-AE45-42BDB9D3B66E}" destId="{6A855593-694F-455C-BB7E-29A2C55A608C}" srcOrd="0" destOrd="0" presId="urn:microsoft.com/office/officeart/2005/8/layout/orgChart1"/>
    <dgm:cxn modelId="{E0F90F94-B87A-4712-BF2B-0EDDF25BCD2C}" type="presParOf" srcId="{7CD6FB41-3940-4653-AE45-42BDB9D3B66E}" destId="{7A414F31-D09B-4418-9AF9-633A3F269F6D}" srcOrd="1" destOrd="0" presId="urn:microsoft.com/office/officeart/2005/8/layout/orgChart1"/>
    <dgm:cxn modelId="{989FEB8F-D981-456B-AD20-68DDED3EE470}" type="presParOf" srcId="{7A414F31-D09B-4418-9AF9-633A3F269F6D}" destId="{D4BE6C11-11E9-4A6E-9D15-06EB8CBA3823}" srcOrd="0" destOrd="0" presId="urn:microsoft.com/office/officeart/2005/8/layout/orgChart1"/>
    <dgm:cxn modelId="{C2598BCD-49ED-403D-9C2A-7719183013D5}" type="presParOf" srcId="{D4BE6C11-11E9-4A6E-9D15-06EB8CBA3823}" destId="{03B9FBC5-4466-4DEE-B048-B6AF4DA322BF}" srcOrd="0" destOrd="0" presId="urn:microsoft.com/office/officeart/2005/8/layout/orgChart1"/>
    <dgm:cxn modelId="{C415F309-E4A9-45B3-BFC1-95451CA6CB7C}" type="presParOf" srcId="{D4BE6C11-11E9-4A6E-9D15-06EB8CBA3823}" destId="{FB835D20-0763-4180-88DA-638C5B168317}" srcOrd="1" destOrd="0" presId="urn:microsoft.com/office/officeart/2005/8/layout/orgChart1"/>
    <dgm:cxn modelId="{FF3063C6-E211-44E2-8737-213F2FFD5F80}" type="presParOf" srcId="{7A414F31-D09B-4418-9AF9-633A3F269F6D}" destId="{D95818C9-9FFE-4569-B03A-1C1EDF216FFB}" srcOrd="1" destOrd="0" presId="urn:microsoft.com/office/officeart/2005/8/layout/orgChart1"/>
    <dgm:cxn modelId="{ECA6B671-E4F8-426B-B5D3-6694224E1765}" type="presParOf" srcId="{7A414F31-D09B-4418-9AF9-633A3F269F6D}" destId="{75A0F1EA-973C-4D4B-8A3D-E8A1282DFBE1}" srcOrd="2" destOrd="0" presId="urn:microsoft.com/office/officeart/2005/8/layout/orgChart1"/>
    <dgm:cxn modelId="{71DD25A6-4847-4996-B590-9B498817A1FC}" type="presParOf" srcId="{7CD6FB41-3940-4653-AE45-42BDB9D3B66E}" destId="{1C190138-95AF-41B4-9388-865F206381F5}" srcOrd="2" destOrd="0" presId="urn:microsoft.com/office/officeart/2005/8/layout/orgChart1"/>
    <dgm:cxn modelId="{10292A10-07FC-4395-9E49-B5AA7757F9F6}" type="presParOf" srcId="{7CD6FB41-3940-4653-AE45-42BDB9D3B66E}" destId="{5BE38C8E-A4A5-47EF-AC7A-F763ED66D83C}" srcOrd="3" destOrd="0" presId="urn:microsoft.com/office/officeart/2005/8/layout/orgChart1"/>
    <dgm:cxn modelId="{E81B5B54-00A3-40D0-B61B-46319764647C}" type="presParOf" srcId="{5BE38C8E-A4A5-47EF-AC7A-F763ED66D83C}" destId="{12A56507-FF41-4BC1-8E1A-2655D93E4ECD}" srcOrd="0" destOrd="0" presId="urn:microsoft.com/office/officeart/2005/8/layout/orgChart1"/>
    <dgm:cxn modelId="{2736DD80-DA2A-4DD7-8322-EDB5B7809309}" type="presParOf" srcId="{12A56507-FF41-4BC1-8E1A-2655D93E4ECD}" destId="{6DF78645-4D87-4FFD-A3CA-3E3EF34A6CFA}" srcOrd="0" destOrd="0" presId="urn:microsoft.com/office/officeart/2005/8/layout/orgChart1"/>
    <dgm:cxn modelId="{6263064B-01F6-4EC9-863D-F625CBEA2AAB}" type="presParOf" srcId="{12A56507-FF41-4BC1-8E1A-2655D93E4ECD}" destId="{434CF35E-C5D0-4FFA-87B6-90B0FFB213C4}" srcOrd="1" destOrd="0" presId="urn:microsoft.com/office/officeart/2005/8/layout/orgChart1"/>
    <dgm:cxn modelId="{EB27113B-F33C-403D-BB18-48A340A1C7D3}" type="presParOf" srcId="{5BE38C8E-A4A5-47EF-AC7A-F763ED66D83C}" destId="{4D08B34F-CF4B-41BE-9F2A-B0AA88060AD2}" srcOrd="1" destOrd="0" presId="urn:microsoft.com/office/officeart/2005/8/layout/orgChart1"/>
    <dgm:cxn modelId="{9FB17AC7-F774-41B4-B48A-89FE1E33F24B}" type="presParOf" srcId="{5BE38C8E-A4A5-47EF-AC7A-F763ED66D83C}" destId="{72D3E4C4-F294-4A08-95AA-81FE07804A02}" srcOrd="2" destOrd="0" presId="urn:microsoft.com/office/officeart/2005/8/layout/orgChart1"/>
    <dgm:cxn modelId="{7ECB4990-86F1-49EE-98DA-BEE41DD68A19}" type="presParOf" srcId="{7CD6FB41-3940-4653-AE45-42BDB9D3B66E}" destId="{CED1994C-1B80-4043-84FC-B2C45E2C5542}" srcOrd="4" destOrd="0" presId="urn:microsoft.com/office/officeart/2005/8/layout/orgChart1"/>
    <dgm:cxn modelId="{DC64FF58-CA5B-4AE5-B6E1-8668C2E72FDF}" type="presParOf" srcId="{7CD6FB41-3940-4653-AE45-42BDB9D3B66E}" destId="{57AD208F-E7C2-47F2-90C6-8955524E3E81}" srcOrd="5" destOrd="0" presId="urn:microsoft.com/office/officeart/2005/8/layout/orgChart1"/>
    <dgm:cxn modelId="{AA6213A0-3C73-4193-94ED-80630104FDD7}" type="presParOf" srcId="{57AD208F-E7C2-47F2-90C6-8955524E3E81}" destId="{EB6E4F07-9181-47F1-98FA-7DBD77E2A891}" srcOrd="0" destOrd="0" presId="urn:microsoft.com/office/officeart/2005/8/layout/orgChart1"/>
    <dgm:cxn modelId="{2E582AC2-096D-4F77-B371-CC8D08612645}" type="presParOf" srcId="{EB6E4F07-9181-47F1-98FA-7DBD77E2A891}" destId="{5306CCFA-FA9A-4478-8393-F1912D3E2910}" srcOrd="0" destOrd="0" presId="urn:microsoft.com/office/officeart/2005/8/layout/orgChart1"/>
    <dgm:cxn modelId="{7ECE4079-6E08-4823-96E6-39D595BCFC36}" type="presParOf" srcId="{EB6E4F07-9181-47F1-98FA-7DBD77E2A891}" destId="{3F4BC46E-C3D3-4731-8DD9-721E2D4B60BA}" srcOrd="1" destOrd="0" presId="urn:microsoft.com/office/officeart/2005/8/layout/orgChart1"/>
    <dgm:cxn modelId="{9D09C68A-5743-4753-90FA-28E03E39186F}" type="presParOf" srcId="{57AD208F-E7C2-47F2-90C6-8955524E3E81}" destId="{608F3327-5B9D-44FA-B939-6D0D7853F97F}" srcOrd="1" destOrd="0" presId="urn:microsoft.com/office/officeart/2005/8/layout/orgChart1"/>
    <dgm:cxn modelId="{ECD477EE-70D6-4682-AC61-DA2D54DA13B5}" type="presParOf" srcId="{57AD208F-E7C2-47F2-90C6-8955524E3E81}" destId="{14AD5271-274D-40CA-82A4-14088E55372C}" srcOrd="2" destOrd="0" presId="urn:microsoft.com/office/officeart/2005/8/layout/orgChart1"/>
    <dgm:cxn modelId="{760AD446-7FBB-465B-849F-FCB1598A5D9B}" type="presParOf" srcId="{7CD6FB41-3940-4653-AE45-42BDB9D3B66E}" destId="{70F982F8-45FC-40EB-A79B-812D1EE61E06}" srcOrd="6" destOrd="0" presId="urn:microsoft.com/office/officeart/2005/8/layout/orgChart1"/>
    <dgm:cxn modelId="{12AF3DF1-2660-43A1-9965-0E8C0439B24B}" type="presParOf" srcId="{7CD6FB41-3940-4653-AE45-42BDB9D3B66E}" destId="{D73AFC39-BC35-464A-9FD2-13043DBB96CF}" srcOrd="7" destOrd="0" presId="urn:microsoft.com/office/officeart/2005/8/layout/orgChart1"/>
    <dgm:cxn modelId="{D9D09AD5-0AB8-487F-9017-0D2A2EDCF05A}" type="presParOf" srcId="{D73AFC39-BC35-464A-9FD2-13043DBB96CF}" destId="{35E8ABFF-4031-4B9E-9CF8-F104C0F0FC4B}" srcOrd="0" destOrd="0" presId="urn:microsoft.com/office/officeart/2005/8/layout/orgChart1"/>
    <dgm:cxn modelId="{7351F930-A3D9-4113-9712-0967DE76F5CE}" type="presParOf" srcId="{35E8ABFF-4031-4B9E-9CF8-F104C0F0FC4B}" destId="{8C377999-FD51-4708-A2B6-F95C6693B4EF}" srcOrd="0" destOrd="0" presId="urn:microsoft.com/office/officeart/2005/8/layout/orgChart1"/>
    <dgm:cxn modelId="{5740A346-21A8-4DCF-9F3A-FCF5320347EB}" type="presParOf" srcId="{35E8ABFF-4031-4B9E-9CF8-F104C0F0FC4B}" destId="{E913D702-198D-45BD-87FD-C30E1937E758}" srcOrd="1" destOrd="0" presId="urn:microsoft.com/office/officeart/2005/8/layout/orgChart1"/>
    <dgm:cxn modelId="{4C51CBEE-A701-423E-B901-77D6EC6C547E}" type="presParOf" srcId="{D73AFC39-BC35-464A-9FD2-13043DBB96CF}" destId="{F8242E0C-EDB0-4FC8-9AFC-A0CABE02F490}" srcOrd="1" destOrd="0" presId="urn:microsoft.com/office/officeart/2005/8/layout/orgChart1"/>
    <dgm:cxn modelId="{B5D0C51C-AD24-4C85-A9BD-6E355B648F87}" type="presParOf" srcId="{D73AFC39-BC35-464A-9FD2-13043DBB96CF}" destId="{9E861845-1F72-4C0F-8E78-F37836E22580}" srcOrd="2" destOrd="0" presId="urn:microsoft.com/office/officeart/2005/8/layout/orgChart1"/>
    <dgm:cxn modelId="{F85D4AA9-9952-483F-BAE4-9A4FFCCCEFED}" type="presParOf" srcId="{E552F262-D6A1-4DDC-B0FB-9E297FC2394F}" destId="{6342FD86-0942-4FE5-A15C-53771BE19CB8}" srcOrd="2" destOrd="0" presId="urn:microsoft.com/office/officeart/2005/8/layout/orgChart1"/>
    <dgm:cxn modelId="{26737D40-8D00-4A68-BCBB-F49CAF7E82E7}" type="presParOf" srcId="{E0E77274-EBBF-428B-89D8-C69D41D11357}" destId="{75EE8CFF-825A-4D25-B683-B26F2196151C}"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151790-1AE4-484F-ACF5-32AE6F3E4B02}">
      <dsp:nvSpPr>
        <dsp:cNvPr id="0" name=""/>
        <dsp:cNvSpPr/>
      </dsp:nvSpPr>
      <dsp:spPr>
        <a:xfrm>
          <a:off x="1580897" y="680"/>
          <a:ext cx="1826923" cy="1826923"/>
        </a:xfrm>
        <a:prstGeom prst="ellipse">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rtl="0">
            <a:lnSpc>
              <a:spcPct val="90000"/>
            </a:lnSpc>
            <a:spcBef>
              <a:spcPct val="0"/>
            </a:spcBef>
            <a:spcAft>
              <a:spcPct val="35000"/>
            </a:spcAft>
            <a:buNone/>
          </a:pPr>
          <a:r>
            <a:rPr lang="en-US" sz="1300" kern="1200">
              <a:latin typeface="Calibri"/>
            </a:rPr>
            <a:t>COMPONETE DIAGRAM</a:t>
          </a:r>
          <a:endParaRPr lang="en-US" sz="1300" kern="1200"/>
        </a:p>
      </dsp:txBody>
      <dsp:txXfrm>
        <a:off x="1848444" y="268227"/>
        <a:ext cx="1291829" cy="1291829"/>
      </dsp:txXfrm>
    </dsp:sp>
    <dsp:sp modelId="{A3E1CC96-E665-45B2-BEE2-5858EAD5B9F1}">
      <dsp:nvSpPr>
        <dsp:cNvPr id="0" name=""/>
        <dsp:cNvSpPr/>
      </dsp:nvSpPr>
      <dsp:spPr>
        <a:xfrm rot="3600000">
          <a:off x="2930439" y="1782427"/>
          <a:ext cx="486435" cy="616586"/>
        </a:xfrm>
        <a:prstGeom prst="rightArrow">
          <a:avLst>
            <a:gd name="adj1" fmla="val 60000"/>
            <a:gd name="adj2" fmla="val 5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2966922" y="1842554"/>
        <a:ext cx="340505" cy="369952"/>
      </dsp:txXfrm>
    </dsp:sp>
    <dsp:sp modelId="{A4631E63-6B21-44AC-91AB-6E305232DD75}">
      <dsp:nvSpPr>
        <dsp:cNvPr id="0" name=""/>
        <dsp:cNvSpPr/>
      </dsp:nvSpPr>
      <dsp:spPr>
        <a:xfrm>
          <a:off x="2953260" y="2377683"/>
          <a:ext cx="1826923" cy="1826923"/>
        </a:xfrm>
        <a:prstGeom prst="ellipse">
          <a:avLst/>
        </a:prstGeom>
        <a:solidFill>
          <a:schemeClr val="accent4">
            <a:hueOff val="-1759972"/>
            <a:satOff val="-18065"/>
            <a:lumOff val="755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a:t>TECHNOLOGIES</a:t>
          </a:r>
        </a:p>
      </dsp:txBody>
      <dsp:txXfrm>
        <a:off x="3220807" y="2645230"/>
        <a:ext cx="1291829" cy="1291829"/>
      </dsp:txXfrm>
    </dsp:sp>
    <dsp:sp modelId="{1145AB09-A452-4BD2-A6E7-081B3EFDC440}">
      <dsp:nvSpPr>
        <dsp:cNvPr id="0" name=""/>
        <dsp:cNvSpPr/>
      </dsp:nvSpPr>
      <dsp:spPr>
        <a:xfrm rot="10800000">
          <a:off x="2264908" y="2982851"/>
          <a:ext cx="486435" cy="616586"/>
        </a:xfrm>
        <a:prstGeom prst="rightArrow">
          <a:avLst>
            <a:gd name="adj1" fmla="val 60000"/>
            <a:gd name="adj2" fmla="val 50000"/>
          </a:avLst>
        </a:prstGeom>
        <a:solidFill>
          <a:schemeClr val="accent4">
            <a:hueOff val="-1759972"/>
            <a:satOff val="-18065"/>
            <a:lumOff val="755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rot="10800000">
        <a:off x="2410838" y="3106168"/>
        <a:ext cx="340505" cy="369952"/>
      </dsp:txXfrm>
    </dsp:sp>
    <dsp:sp modelId="{C6D301F2-AA3E-4343-BC23-A236E6352B3D}">
      <dsp:nvSpPr>
        <dsp:cNvPr id="0" name=""/>
        <dsp:cNvSpPr/>
      </dsp:nvSpPr>
      <dsp:spPr>
        <a:xfrm>
          <a:off x="208534" y="2377683"/>
          <a:ext cx="1826923" cy="1826923"/>
        </a:xfrm>
        <a:prstGeom prst="ellipse">
          <a:avLst/>
        </a:prstGeom>
        <a:solidFill>
          <a:schemeClr val="accent4">
            <a:hueOff val="-3519944"/>
            <a:satOff val="-36129"/>
            <a:lumOff val="1509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a:t>REQUIREMENTS</a:t>
          </a:r>
          <a:endParaRPr lang="en-US" sz="1300" kern="1200">
            <a:latin typeface="Calibri"/>
          </a:endParaRPr>
        </a:p>
      </dsp:txBody>
      <dsp:txXfrm>
        <a:off x="476081" y="2645230"/>
        <a:ext cx="1291829" cy="1291829"/>
      </dsp:txXfrm>
    </dsp:sp>
    <dsp:sp modelId="{66C3E4A7-9D7E-4624-98B1-DED458627417}">
      <dsp:nvSpPr>
        <dsp:cNvPr id="0" name=""/>
        <dsp:cNvSpPr/>
      </dsp:nvSpPr>
      <dsp:spPr>
        <a:xfrm rot="18000000">
          <a:off x="1558075" y="1806272"/>
          <a:ext cx="486435" cy="616586"/>
        </a:xfrm>
        <a:prstGeom prst="rightArrow">
          <a:avLst>
            <a:gd name="adj1" fmla="val 60000"/>
            <a:gd name="adj2" fmla="val 50000"/>
          </a:avLst>
        </a:prstGeom>
        <a:solidFill>
          <a:schemeClr val="accent4">
            <a:hueOff val="-3519944"/>
            <a:satOff val="-36129"/>
            <a:lumOff val="15099"/>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1594558" y="1992779"/>
        <a:ext cx="340505" cy="36995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151790-1AE4-484F-ACF5-32AE6F3E4B02}">
      <dsp:nvSpPr>
        <dsp:cNvPr id="0" name=""/>
        <dsp:cNvSpPr/>
      </dsp:nvSpPr>
      <dsp:spPr>
        <a:xfrm>
          <a:off x="1580897" y="680"/>
          <a:ext cx="1826923" cy="1826923"/>
        </a:xfrm>
        <a:prstGeom prst="ellipse">
          <a:avLst/>
        </a:prstGeom>
        <a:solidFill>
          <a:srgbClr val="A6723F"/>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rtl="0">
            <a:lnSpc>
              <a:spcPct val="90000"/>
            </a:lnSpc>
            <a:spcBef>
              <a:spcPct val="0"/>
            </a:spcBef>
            <a:spcAft>
              <a:spcPct val="35000"/>
            </a:spcAft>
            <a:buNone/>
          </a:pPr>
          <a:r>
            <a:rPr lang="en-US" sz="1300" kern="1200"/>
            <a:t>COMPONETE DIAGRAM</a:t>
          </a:r>
        </a:p>
      </dsp:txBody>
      <dsp:txXfrm>
        <a:off x="1848444" y="268227"/>
        <a:ext cx="1291829" cy="1291829"/>
      </dsp:txXfrm>
    </dsp:sp>
    <dsp:sp modelId="{A3E1CC96-E665-45B2-BEE2-5858EAD5B9F1}">
      <dsp:nvSpPr>
        <dsp:cNvPr id="0" name=""/>
        <dsp:cNvSpPr/>
      </dsp:nvSpPr>
      <dsp:spPr>
        <a:xfrm rot="3600000">
          <a:off x="2930439" y="1782427"/>
          <a:ext cx="486435" cy="616586"/>
        </a:xfrm>
        <a:prstGeom prst="rightArrow">
          <a:avLst>
            <a:gd name="adj1" fmla="val 60000"/>
            <a:gd name="adj2" fmla="val 50000"/>
          </a:avLst>
        </a:prstGeom>
        <a:solidFill>
          <a:srgbClr val="A6723F"/>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2966922" y="1842554"/>
        <a:ext cx="340505" cy="369952"/>
      </dsp:txXfrm>
    </dsp:sp>
    <dsp:sp modelId="{A4631E63-6B21-44AC-91AB-6E305232DD75}">
      <dsp:nvSpPr>
        <dsp:cNvPr id="0" name=""/>
        <dsp:cNvSpPr/>
      </dsp:nvSpPr>
      <dsp:spPr>
        <a:xfrm>
          <a:off x="2953260" y="2377683"/>
          <a:ext cx="1826923" cy="1826923"/>
        </a:xfrm>
        <a:prstGeom prst="ellipse">
          <a:avLst/>
        </a:prstGeom>
        <a:solidFill>
          <a:srgbClr val="D1AE66"/>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a:t>TECHNOLOGIES</a:t>
          </a:r>
        </a:p>
      </dsp:txBody>
      <dsp:txXfrm>
        <a:off x="3220807" y="2645230"/>
        <a:ext cx="1291829" cy="1291829"/>
      </dsp:txXfrm>
    </dsp:sp>
    <dsp:sp modelId="{1145AB09-A452-4BD2-A6E7-081B3EFDC440}">
      <dsp:nvSpPr>
        <dsp:cNvPr id="0" name=""/>
        <dsp:cNvSpPr/>
      </dsp:nvSpPr>
      <dsp:spPr>
        <a:xfrm rot="10800000">
          <a:off x="2264908" y="2982851"/>
          <a:ext cx="486435" cy="616586"/>
        </a:xfrm>
        <a:prstGeom prst="rightArrow">
          <a:avLst>
            <a:gd name="adj1" fmla="val 60000"/>
            <a:gd name="adj2" fmla="val 50000"/>
          </a:avLst>
        </a:prstGeom>
        <a:solidFill>
          <a:srgbClr val="D1AE66"/>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rot="10800000">
        <a:off x="2410838" y="3106168"/>
        <a:ext cx="340505" cy="369952"/>
      </dsp:txXfrm>
    </dsp:sp>
    <dsp:sp modelId="{C6D301F2-AA3E-4343-BC23-A236E6352B3D}">
      <dsp:nvSpPr>
        <dsp:cNvPr id="0" name=""/>
        <dsp:cNvSpPr/>
      </dsp:nvSpPr>
      <dsp:spPr>
        <a:xfrm>
          <a:off x="208534" y="2377683"/>
          <a:ext cx="1826923" cy="1826923"/>
        </a:xfrm>
        <a:prstGeom prst="ellipse">
          <a:avLst/>
        </a:prstGeom>
        <a:solidFill>
          <a:srgbClr val="EFBE5D"/>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a:t>REQUIREMENTS</a:t>
          </a:r>
        </a:p>
      </dsp:txBody>
      <dsp:txXfrm>
        <a:off x="476081" y="2645230"/>
        <a:ext cx="1291829" cy="1291829"/>
      </dsp:txXfrm>
    </dsp:sp>
    <dsp:sp modelId="{66C3E4A7-9D7E-4624-98B1-DED458627417}">
      <dsp:nvSpPr>
        <dsp:cNvPr id="0" name=""/>
        <dsp:cNvSpPr/>
      </dsp:nvSpPr>
      <dsp:spPr>
        <a:xfrm rot="18000000">
          <a:off x="1558075" y="1806272"/>
          <a:ext cx="486435" cy="616586"/>
        </a:xfrm>
        <a:prstGeom prst="rightArrow">
          <a:avLst>
            <a:gd name="adj1" fmla="val 60000"/>
            <a:gd name="adj2" fmla="val 50000"/>
          </a:avLst>
        </a:prstGeom>
        <a:solidFill>
          <a:srgbClr val="EFBE5D"/>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1594558" y="1992779"/>
        <a:ext cx="340505" cy="36995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151790-1AE4-484F-ACF5-32AE6F3E4B02}">
      <dsp:nvSpPr>
        <dsp:cNvPr id="0" name=""/>
        <dsp:cNvSpPr/>
      </dsp:nvSpPr>
      <dsp:spPr>
        <a:xfrm>
          <a:off x="1580897" y="680"/>
          <a:ext cx="1826923" cy="1826923"/>
        </a:xfrm>
        <a:prstGeom prst="ellipse">
          <a:avLst/>
        </a:prstGeom>
        <a:solidFill>
          <a:schemeClr val="accent2">
            <a:shade val="8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rtl="0">
            <a:lnSpc>
              <a:spcPct val="90000"/>
            </a:lnSpc>
            <a:spcBef>
              <a:spcPct val="0"/>
            </a:spcBef>
            <a:spcAft>
              <a:spcPct val="35000"/>
            </a:spcAft>
            <a:buNone/>
          </a:pPr>
          <a:r>
            <a:rPr lang="en-US" sz="1300" kern="1200">
              <a:latin typeface="Calibri"/>
            </a:rPr>
            <a:t>COMPONETE DIAGRAM</a:t>
          </a:r>
          <a:endParaRPr lang="en-US" sz="1300" kern="1200"/>
        </a:p>
      </dsp:txBody>
      <dsp:txXfrm>
        <a:off x="1848444" y="268227"/>
        <a:ext cx="1291829" cy="1291829"/>
      </dsp:txXfrm>
    </dsp:sp>
    <dsp:sp modelId="{A3E1CC96-E665-45B2-BEE2-5858EAD5B9F1}">
      <dsp:nvSpPr>
        <dsp:cNvPr id="0" name=""/>
        <dsp:cNvSpPr/>
      </dsp:nvSpPr>
      <dsp:spPr>
        <a:xfrm rot="3600000">
          <a:off x="2930439" y="1782427"/>
          <a:ext cx="486435" cy="616586"/>
        </a:xfrm>
        <a:prstGeom prst="rightArrow">
          <a:avLst>
            <a:gd name="adj1" fmla="val 60000"/>
            <a:gd name="adj2" fmla="val 50000"/>
          </a:avLst>
        </a:prstGeom>
        <a:solidFill>
          <a:schemeClr val="accent2">
            <a:shade val="9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2966922" y="1842554"/>
        <a:ext cx="340505" cy="369952"/>
      </dsp:txXfrm>
    </dsp:sp>
    <dsp:sp modelId="{A4631E63-6B21-44AC-91AB-6E305232DD75}">
      <dsp:nvSpPr>
        <dsp:cNvPr id="0" name=""/>
        <dsp:cNvSpPr/>
      </dsp:nvSpPr>
      <dsp:spPr>
        <a:xfrm>
          <a:off x="2953260" y="2377683"/>
          <a:ext cx="1826923" cy="1826923"/>
        </a:xfrm>
        <a:prstGeom prst="ellipse">
          <a:avLst/>
        </a:prstGeom>
        <a:solidFill>
          <a:schemeClr val="accent2">
            <a:shade val="80000"/>
            <a:hueOff val="301476"/>
            <a:satOff val="-19508"/>
            <a:lumOff val="1781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a:t>TECHNOLOGIES</a:t>
          </a:r>
        </a:p>
      </dsp:txBody>
      <dsp:txXfrm>
        <a:off x="3220807" y="2645230"/>
        <a:ext cx="1291829" cy="1291829"/>
      </dsp:txXfrm>
    </dsp:sp>
    <dsp:sp modelId="{1145AB09-A452-4BD2-A6E7-081B3EFDC440}">
      <dsp:nvSpPr>
        <dsp:cNvPr id="0" name=""/>
        <dsp:cNvSpPr/>
      </dsp:nvSpPr>
      <dsp:spPr>
        <a:xfrm rot="10800000">
          <a:off x="2264908" y="2982851"/>
          <a:ext cx="486435" cy="616586"/>
        </a:xfrm>
        <a:prstGeom prst="rightArrow">
          <a:avLst>
            <a:gd name="adj1" fmla="val 60000"/>
            <a:gd name="adj2" fmla="val 50000"/>
          </a:avLst>
        </a:prstGeom>
        <a:solidFill>
          <a:schemeClr val="accent2">
            <a:shade val="90000"/>
            <a:hueOff val="303177"/>
            <a:satOff val="-19508"/>
            <a:lumOff val="16773"/>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rot="10800000">
        <a:off x="2410838" y="3106168"/>
        <a:ext cx="340505" cy="369952"/>
      </dsp:txXfrm>
    </dsp:sp>
    <dsp:sp modelId="{C6D301F2-AA3E-4343-BC23-A236E6352B3D}">
      <dsp:nvSpPr>
        <dsp:cNvPr id="0" name=""/>
        <dsp:cNvSpPr/>
      </dsp:nvSpPr>
      <dsp:spPr>
        <a:xfrm>
          <a:off x="208534" y="2377683"/>
          <a:ext cx="1826923" cy="1826923"/>
        </a:xfrm>
        <a:prstGeom prst="ellipse">
          <a:avLst/>
        </a:prstGeom>
        <a:solidFill>
          <a:schemeClr val="accent2">
            <a:shade val="80000"/>
            <a:hueOff val="602952"/>
            <a:satOff val="-39016"/>
            <a:lumOff val="3562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a:t>REQUIREMENTS</a:t>
          </a:r>
          <a:endParaRPr lang="en-US" sz="1300" kern="1200">
            <a:latin typeface="Calibri"/>
          </a:endParaRPr>
        </a:p>
      </dsp:txBody>
      <dsp:txXfrm>
        <a:off x="476081" y="2645230"/>
        <a:ext cx="1291829" cy="1291829"/>
      </dsp:txXfrm>
    </dsp:sp>
    <dsp:sp modelId="{66C3E4A7-9D7E-4624-98B1-DED458627417}">
      <dsp:nvSpPr>
        <dsp:cNvPr id="0" name=""/>
        <dsp:cNvSpPr/>
      </dsp:nvSpPr>
      <dsp:spPr>
        <a:xfrm rot="18000000">
          <a:off x="1558075" y="1806272"/>
          <a:ext cx="486435" cy="616586"/>
        </a:xfrm>
        <a:prstGeom prst="rightArrow">
          <a:avLst>
            <a:gd name="adj1" fmla="val 60000"/>
            <a:gd name="adj2" fmla="val 50000"/>
          </a:avLst>
        </a:prstGeom>
        <a:solidFill>
          <a:schemeClr val="accent2">
            <a:shade val="90000"/>
            <a:hueOff val="606355"/>
            <a:satOff val="-39016"/>
            <a:lumOff val="33546"/>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1594558" y="1992779"/>
        <a:ext cx="340505" cy="36995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151790-1AE4-484F-ACF5-32AE6F3E4B02}">
      <dsp:nvSpPr>
        <dsp:cNvPr id="0" name=""/>
        <dsp:cNvSpPr/>
      </dsp:nvSpPr>
      <dsp:spPr>
        <a:xfrm>
          <a:off x="1640928" y="-168373"/>
          <a:ext cx="2339361" cy="2191315"/>
        </a:xfrm>
        <a:prstGeom prst="ellipse">
          <a:avLst/>
        </a:prstGeom>
        <a:solidFill>
          <a:srgbClr val="FF914D"/>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rtl="0">
            <a:lnSpc>
              <a:spcPct val="90000"/>
            </a:lnSpc>
            <a:spcBef>
              <a:spcPct val="0"/>
            </a:spcBef>
            <a:spcAft>
              <a:spcPct val="35000"/>
            </a:spcAft>
            <a:buNone/>
          </a:pPr>
          <a:r>
            <a:rPr lang="en-US" sz="1600" kern="1200">
              <a:solidFill>
                <a:schemeClr val="tx1"/>
              </a:solidFill>
              <a:latin typeface="Calibri"/>
            </a:rPr>
            <a:t>COMPONETE DIAGRAM</a:t>
          </a:r>
          <a:endParaRPr lang="en-US" sz="1600" kern="1200">
            <a:solidFill>
              <a:schemeClr val="tx1"/>
            </a:solidFill>
          </a:endParaRPr>
        </a:p>
      </dsp:txBody>
      <dsp:txXfrm>
        <a:off x="1983519" y="152538"/>
        <a:ext cx="1654179" cy="1549493"/>
      </dsp:txXfrm>
    </dsp:sp>
    <dsp:sp modelId="{A3E1CC96-E665-45B2-BEE2-5858EAD5B9F1}">
      <dsp:nvSpPr>
        <dsp:cNvPr id="0" name=""/>
        <dsp:cNvSpPr/>
      </dsp:nvSpPr>
      <dsp:spPr>
        <a:xfrm rot="3600000">
          <a:off x="3353435" y="1824120"/>
          <a:ext cx="320192" cy="641324"/>
        </a:xfrm>
        <a:prstGeom prst="rightArrow">
          <a:avLst>
            <a:gd name="adj1" fmla="val 60000"/>
            <a:gd name="adj2" fmla="val 50000"/>
          </a:avLst>
        </a:prstGeom>
        <a:solidFill>
          <a:srgbClr val="FF914D"/>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244600">
            <a:lnSpc>
              <a:spcPct val="90000"/>
            </a:lnSpc>
            <a:spcBef>
              <a:spcPct val="0"/>
            </a:spcBef>
            <a:spcAft>
              <a:spcPct val="35000"/>
            </a:spcAft>
            <a:buNone/>
          </a:pPr>
          <a:endParaRPr lang="en-US" sz="2800" kern="1200"/>
        </a:p>
      </dsp:txBody>
      <dsp:txXfrm>
        <a:off x="3377450" y="1910791"/>
        <a:ext cx="224134" cy="384794"/>
      </dsp:txXfrm>
    </dsp:sp>
    <dsp:sp modelId="{A4631E63-6B21-44AC-91AB-6E305232DD75}">
      <dsp:nvSpPr>
        <dsp:cNvPr id="0" name=""/>
        <dsp:cNvSpPr/>
      </dsp:nvSpPr>
      <dsp:spPr>
        <a:xfrm>
          <a:off x="3113537" y="2257202"/>
          <a:ext cx="2249043" cy="2284996"/>
        </a:xfrm>
        <a:prstGeom prst="ellipse">
          <a:avLst/>
        </a:prstGeom>
        <a:solidFill>
          <a:srgbClr val="FFC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a:solidFill>
                <a:schemeClr val="tx1"/>
              </a:solidFill>
            </a:rPr>
            <a:t>TECHNOLOGIES</a:t>
          </a:r>
        </a:p>
      </dsp:txBody>
      <dsp:txXfrm>
        <a:off x="3442902" y="2591832"/>
        <a:ext cx="1590313" cy="1615736"/>
      </dsp:txXfrm>
    </dsp:sp>
    <dsp:sp modelId="{1145AB09-A452-4BD2-A6E7-081B3EFDC440}">
      <dsp:nvSpPr>
        <dsp:cNvPr id="0" name=""/>
        <dsp:cNvSpPr/>
      </dsp:nvSpPr>
      <dsp:spPr>
        <a:xfrm rot="10800000">
          <a:off x="2461333" y="3079038"/>
          <a:ext cx="460890" cy="641324"/>
        </a:xfrm>
        <a:prstGeom prst="rightArrow">
          <a:avLst>
            <a:gd name="adj1" fmla="val 60000"/>
            <a:gd name="adj2" fmla="val 50000"/>
          </a:avLst>
        </a:prstGeom>
        <a:solidFill>
          <a:srgbClr val="FFC000"/>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244600">
            <a:lnSpc>
              <a:spcPct val="90000"/>
            </a:lnSpc>
            <a:spcBef>
              <a:spcPct val="0"/>
            </a:spcBef>
            <a:spcAft>
              <a:spcPct val="35000"/>
            </a:spcAft>
            <a:buNone/>
          </a:pPr>
          <a:endParaRPr lang="en-US" sz="2800" kern="1200"/>
        </a:p>
      </dsp:txBody>
      <dsp:txXfrm rot="10800000">
        <a:off x="2599600" y="3207303"/>
        <a:ext cx="322623" cy="384794"/>
      </dsp:txXfrm>
    </dsp:sp>
    <dsp:sp modelId="{C6D301F2-AA3E-4343-BC23-A236E6352B3D}">
      <dsp:nvSpPr>
        <dsp:cNvPr id="0" name=""/>
        <dsp:cNvSpPr/>
      </dsp:nvSpPr>
      <dsp:spPr>
        <a:xfrm>
          <a:off x="0" y="2275054"/>
          <a:ext cx="2243932" cy="2249291"/>
        </a:xfrm>
        <a:prstGeom prst="ellipse">
          <a:avLst/>
        </a:prstGeom>
        <a:solidFill>
          <a:srgbClr val="EFBE5D"/>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b="0" kern="1200">
              <a:solidFill>
                <a:schemeClr val="tx1"/>
              </a:solidFill>
            </a:rPr>
            <a:t>REQUIREMENTS</a:t>
          </a:r>
          <a:endParaRPr lang="en-US" sz="1600" b="0" kern="1200">
            <a:solidFill>
              <a:schemeClr val="tx1"/>
            </a:solidFill>
            <a:latin typeface="Calibri"/>
          </a:endParaRPr>
        </a:p>
      </dsp:txBody>
      <dsp:txXfrm>
        <a:off x="328616" y="2604455"/>
        <a:ext cx="1586700" cy="1590489"/>
      </dsp:txXfrm>
    </dsp:sp>
    <dsp:sp modelId="{66C3E4A7-9D7E-4624-98B1-DED458627417}">
      <dsp:nvSpPr>
        <dsp:cNvPr id="0" name=""/>
        <dsp:cNvSpPr/>
      </dsp:nvSpPr>
      <dsp:spPr>
        <a:xfrm rot="18259968">
          <a:off x="1762209" y="1849621"/>
          <a:ext cx="398878" cy="641324"/>
        </a:xfrm>
        <a:prstGeom prst="rightArrow">
          <a:avLst>
            <a:gd name="adj1" fmla="val 60000"/>
            <a:gd name="adj2" fmla="val 50000"/>
          </a:avLst>
        </a:prstGeom>
        <a:solidFill>
          <a:srgbClr val="EFBE5D"/>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244600">
            <a:lnSpc>
              <a:spcPct val="90000"/>
            </a:lnSpc>
            <a:spcBef>
              <a:spcPct val="0"/>
            </a:spcBef>
            <a:spcAft>
              <a:spcPct val="35000"/>
            </a:spcAft>
            <a:buNone/>
          </a:pPr>
          <a:endParaRPr lang="en-US" sz="2800" kern="1200"/>
        </a:p>
      </dsp:txBody>
      <dsp:txXfrm>
        <a:off x="1788296" y="2027293"/>
        <a:ext cx="279215" cy="38479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0F982F8-45FC-40EB-A79B-812D1EE61E06}">
      <dsp:nvSpPr>
        <dsp:cNvPr id="0" name=""/>
        <dsp:cNvSpPr/>
      </dsp:nvSpPr>
      <dsp:spPr>
        <a:xfrm>
          <a:off x="12832441" y="1272360"/>
          <a:ext cx="157364" cy="2717157"/>
        </a:xfrm>
        <a:custGeom>
          <a:avLst/>
          <a:gdLst/>
          <a:ahLst/>
          <a:cxnLst/>
          <a:rect l="0" t="0" r="0" b="0"/>
          <a:pathLst>
            <a:path>
              <a:moveTo>
                <a:pt x="0" y="0"/>
              </a:moveTo>
              <a:lnTo>
                <a:pt x="0" y="2717157"/>
              </a:lnTo>
              <a:lnTo>
                <a:pt x="157364" y="2717157"/>
              </a:lnTo>
            </a:path>
          </a:pathLst>
        </a:cu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ED1994C-1B80-4043-84FC-B2C45E2C5542}">
      <dsp:nvSpPr>
        <dsp:cNvPr id="0" name=""/>
        <dsp:cNvSpPr/>
      </dsp:nvSpPr>
      <dsp:spPr>
        <a:xfrm>
          <a:off x="12832441" y="1272360"/>
          <a:ext cx="157364" cy="1972299"/>
        </a:xfrm>
        <a:custGeom>
          <a:avLst/>
          <a:gdLst/>
          <a:ahLst/>
          <a:cxnLst/>
          <a:rect l="0" t="0" r="0" b="0"/>
          <a:pathLst>
            <a:path>
              <a:moveTo>
                <a:pt x="0" y="0"/>
              </a:moveTo>
              <a:lnTo>
                <a:pt x="0" y="1972299"/>
              </a:lnTo>
              <a:lnTo>
                <a:pt x="157364" y="1972299"/>
              </a:lnTo>
            </a:path>
          </a:pathLst>
        </a:cu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C190138-95AF-41B4-9388-865F206381F5}">
      <dsp:nvSpPr>
        <dsp:cNvPr id="0" name=""/>
        <dsp:cNvSpPr/>
      </dsp:nvSpPr>
      <dsp:spPr>
        <a:xfrm>
          <a:off x="12832441" y="1272360"/>
          <a:ext cx="157364" cy="1227441"/>
        </a:xfrm>
        <a:custGeom>
          <a:avLst/>
          <a:gdLst/>
          <a:ahLst/>
          <a:cxnLst/>
          <a:rect l="0" t="0" r="0" b="0"/>
          <a:pathLst>
            <a:path>
              <a:moveTo>
                <a:pt x="0" y="0"/>
              </a:moveTo>
              <a:lnTo>
                <a:pt x="0" y="1227441"/>
              </a:lnTo>
              <a:lnTo>
                <a:pt x="157364" y="1227441"/>
              </a:lnTo>
            </a:path>
          </a:pathLst>
        </a:cu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A855593-694F-455C-BB7E-29A2C55A608C}">
      <dsp:nvSpPr>
        <dsp:cNvPr id="0" name=""/>
        <dsp:cNvSpPr/>
      </dsp:nvSpPr>
      <dsp:spPr>
        <a:xfrm>
          <a:off x="12832441" y="1272360"/>
          <a:ext cx="157364" cy="482583"/>
        </a:xfrm>
        <a:custGeom>
          <a:avLst/>
          <a:gdLst/>
          <a:ahLst/>
          <a:cxnLst/>
          <a:rect l="0" t="0" r="0" b="0"/>
          <a:pathLst>
            <a:path>
              <a:moveTo>
                <a:pt x="0" y="0"/>
              </a:moveTo>
              <a:lnTo>
                <a:pt x="0" y="482583"/>
              </a:lnTo>
              <a:lnTo>
                <a:pt x="157364" y="482583"/>
              </a:lnTo>
            </a:path>
          </a:pathLst>
        </a:cu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81C679F-968D-4920-9622-FBCFCE370B24}">
      <dsp:nvSpPr>
        <dsp:cNvPr id="0" name=""/>
        <dsp:cNvSpPr/>
      </dsp:nvSpPr>
      <dsp:spPr>
        <a:xfrm>
          <a:off x="10713268" y="527502"/>
          <a:ext cx="2538811" cy="220310"/>
        </a:xfrm>
        <a:custGeom>
          <a:avLst/>
          <a:gdLst/>
          <a:ahLst/>
          <a:cxnLst/>
          <a:rect l="0" t="0" r="0" b="0"/>
          <a:pathLst>
            <a:path>
              <a:moveTo>
                <a:pt x="0" y="0"/>
              </a:moveTo>
              <a:lnTo>
                <a:pt x="0" y="110155"/>
              </a:lnTo>
              <a:lnTo>
                <a:pt x="2538811" y="110155"/>
              </a:lnTo>
              <a:lnTo>
                <a:pt x="2538811" y="220310"/>
              </a:lnTo>
            </a:path>
          </a:pathLst>
        </a:cu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6F82359-F143-4212-A25D-6B06677BA0EC}">
      <dsp:nvSpPr>
        <dsp:cNvPr id="0" name=""/>
        <dsp:cNvSpPr/>
      </dsp:nvSpPr>
      <dsp:spPr>
        <a:xfrm>
          <a:off x="11563035" y="1272360"/>
          <a:ext cx="157364" cy="2717157"/>
        </a:xfrm>
        <a:custGeom>
          <a:avLst/>
          <a:gdLst/>
          <a:ahLst/>
          <a:cxnLst/>
          <a:rect l="0" t="0" r="0" b="0"/>
          <a:pathLst>
            <a:path>
              <a:moveTo>
                <a:pt x="0" y="0"/>
              </a:moveTo>
              <a:lnTo>
                <a:pt x="0" y="2717157"/>
              </a:lnTo>
              <a:lnTo>
                <a:pt x="157364" y="2717157"/>
              </a:lnTo>
            </a:path>
          </a:pathLst>
        </a:cu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3562BB0-9D47-488D-8B5F-5983F8F3A635}">
      <dsp:nvSpPr>
        <dsp:cNvPr id="0" name=""/>
        <dsp:cNvSpPr/>
      </dsp:nvSpPr>
      <dsp:spPr>
        <a:xfrm>
          <a:off x="11563035" y="1272360"/>
          <a:ext cx="157364" cy="1972299"/>
        </a:xfrm>
        <a:custGeom>
          <a:avLst/>
          <a:gdLst/>
          <a:ahLst/>
          <a:cxnLst/>
          <a:rect l="0" t="0" r="0" b="0"/>
          <a:pathLst>
            <a:path>
              <a:moveTo>
                <a:pt x="0" y="0"/>
              </a:moveTo>
              <a:lnTo>
                <a:pt x="0" y="1972299"/>
              </a:lnTo>
              <a:lnTo>
                <a:pt x="157364" y="1972299"/>
              </a:lnTo>
            </a:path>
          </a:pathLst>
        </a:cu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732873C-B6C7-4AF7-9552-2429CB53403D}">
      <dsp:nvSpPr>
        <dsp:cNvPr id="0" name=""/>
        <dsp:cNvSpPr/>
      </dsp:nvSpPr>
      <dsp:spPr>
        <a:xfrm>
          <a:off x="11563035" y="1272360"/>
          <a:ext cx="157364" cy="1227441"/>
        </a:xfrm>
        <a:custGeom>
          <a:avLst/>
          <a:gdLst/>
          <a:ahLst/>
          <a:cxnLst/>
          <a:rect l="0" t="0" r="0" b="0"/>
          <a:pathLst>
            <a:path>
              <a:moveTo>
                <a:pt x="0" y="0"/>
              </a:moveTo>
              <a:lnTo>
                <a:pt x="0" y="1227441"/>
              </a:lnTo>
              <a:lnTo>
                <a:pt x="157364" y="1227441"/>
              </a:lnTo>
            </a:path>
          </a:pathLst>
        </a:cu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6F52BEE-F3D9-45AE-BE80-931849DCBD29}">
      <dsp:nvSpPr>
        <dsp:cNvPr id="0" name=""/>
        <dsp:cNvSpPr/>
      </dsp:nvSpPr>
      <dsp:spPr>
        <a:xfrm>
          <a:off x="11563035" y="1272360"/>
          <a:ext cx="157364" cy="482583"/>
        </a:xfrm>
        <a:custGeom>
          <a:avLst/>
          <a:gdLst/>
          <a:ahLst/>
          <a:cxnLst/>
          <a:rect l="0" t="0" r="0" b="0"/>
          <a:pathLst>
            <a:path>
              <a:moveTo>
                <a:pt x="0" y="0"/>
              </a:moveTo>
              <a:lnTo>
                <a:pt x="0" y="482583"/>
              </a:lnTo>
              <a:lnTo>
                <a:pt x="157364" y="482583"/>
              </a:lnTo>
            </a:path>
          </a:pathLst>
        </a:cu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67F061B-DB44-4DF8-898B-9885D6A46CA8}">
      <dsp:nvSpPr>
        <dsp:cNvPr id="0" name=""/>
        <dsp:cNvSpPr/>
      </dsp:nvSpPr>
      <dsp:spPr>
        <a:xfrm>
          <a:off x="10713268" y="527502"/>
          <a:ext cx="1269405" cy="220310"/>
        </a:xfrm>
        <a:custGeom>
          <a:avLst/>
          <a:gdLst/>
          <a:ahLst/>
          <a:cxnLst/>
          <a:rect l="0" t="0" r="0" b="0"/>
          <a:pathLst>
            <a:path>
              <a:moveTo>
                <a:pt x="0" y="0"/>
              </a:moveTo>
              <a:lnTo>
                <a:pt x="0" y="110155"/>
              </a:lnTo>
              <a:lnTo>
                <a:pt x="1269405" y="110155"/>
              </a:lnTo>
              <a:lnTo>
                <a:pt x="1269405" y="220310"/>
              </a:lnTo>
            </a:path>
          </a:pathLst>
        </a:cu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934941F-11B4-4AEC-BCD8-B963739FC5AC}">
      <dsp:nvSpPr>
        <dsp:cNvPr id="0" name=""/>
        <dsp:cNvSpPr/>
      </dsp:nvSpPr>
      <dsp:spPr>
        <a:xfrm>
          <a:off x="10293629" y="1272360"/>
          <a:ext cx="157364" cy="1972299"/>
        </a:xfrm>
        <a:custGeom>
          <a:avLst/>
          <a:gdLst/>
          <a:ahLst/>
          <a:cxnLst/>
          <a:rect l="0" t="0" r="0" b="0"/>
          <a:pathLst>
            <a:path>
              <a:moveTo>
                <a:pt x="0" y="0"/>
              </a:moveTo>
              <a:lnTo>
                <a:pt x="0" y="1972299"/>
              </a:lnTo>
              <a:lnTo>
                <a:pt x="157364" y="1972299"/>
              </a:lnTo>
            </a:path>
          </a:pathLst>
        </a:cu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A9109D5-10AF-47B3-934F-CA70324B6F11}">
      <dsp:nvSpPr>
        <dsp:cNvPr id="0" name=""/>
        <dsp:cNvSpPr/>
      </dsp:nvSpPr>
      <dsp:spPr>
        <a:xfrm>
          <a:off x="10293629" y="1272360"/>
          <a:ext cx="157364" cy="1227441"/>
        </a:xfrm>
        <a:custGeom>
          <a:avLst/>
          <a:gdLst/>
          <a:ahLst/>
          <a:cxnLst/>
          <a:rect l="0" t="0" r="0" b="0"/>
          <a:pathLst>
            <a:path>
              <a:moveTo>
                <a:pt x="0" y="0"/>
              </a:moveTo>
              <a:lnTo>
                <a:pt x="0" y="1227441"/>
              </a:lnTo>
              <a:lnTo>
                <a:pt x="157364" y="1227441"/>
              </a:lnTo>
            </a:path>
          </a:pathLst>
        </a:cu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D6DAB5B-AB5A-4FB9-97ED-7F196C4B097B}">
      <dsp:nvSpPr>
        <dsp:cNvPr id="0" name=""/>
        <dsp:cNvSpPr/>
      </dsp:nvSpPr>
      <dsp:spPr>
        <a:xfrm>
          <a:off x="10293629" y="1272360"/>
          <a:ext cx="157364" cy="482583"/>
        </a:xfrm>
        <a:custGeom>
          <a:avLst/>
          <a:gdLst/>
          <a:ahLst/>
          <a:cxnLst/>
          <a:rect l="0" t="0" r="0" b="0"/>
          <a:pathLst>
            <a:path>
              <a:moveTo>
                <a:pt x="0" y="0"/>
              </a:moveTo>
              <a:lnTo>
                <a:pt x="0" y="482583"/>
              </a:lnTo>
              <a:lnTo>
                <a:pt x="157364" y="482583"/>
              </a:lnTo>
            </a:path>
          </a:pathLst>
        </a:cu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0851E2A-B587-4A86-AABB-9494EC11FDB2}">
      <dsp:nvSpPr>
        <dsp:cNvPr id="0" name=""/>
        <dsp:cNvSpPr/>
      </dsp:nvSpPr>
      <dsp:spPr>
        <a:xfrm>
          <a:off x="10667548" y="527502"/>
          <a:ext cx="91440" cy="220310"/>
        </a:xfrm>
        <a:custGeom>
          <a:avLst/>
          <a:gdLst/>
          <a:ahLst/>
          <a:cxnLst/>
          <a:rect l="0" t="0" r="0" b="0"/>
          <a:pathLst>
            <a:path>
              <a:moveTo>
                <a:pt x="45720" y="0"/>
              </a:moveTo>
              <a:lnTo>
                <a:pt x="45720" y="220310"/>
              </a:lnTo>
            </a:path>
          </a:pathLst>
        </a:cu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E83012C-0DA2-4E0F-895C-10F74898B6F8}">
      <dsp:nvSpPr>
        <dsp:cNvPr id="0" name=""/>
        <dsp:cNvSpPr/>
      </dsp:nvSpPr>
      <dsp:spPr>
        <a:xfrm>
          <a:off x="9024224" y="1272360"/>
          <a:ext cx="157364" cy="3462015"/>
        </a:xfrm>
        <a:custGeom>
          <a:avLst/>
          <a:gdLst/>
          <a:ahLst/>
          <a:cxnLst/>
          <a:rect l="0" t="0" r="0" b="0"/>
          <a:pathLst>
            <a:path>
              <a:moveTo>
                <a:pt x="0" y="0"/>
              </a:moveTo>
              <a:lnTo>
                <a:pt x="0" y="3462015"/>
              </a:lnTo>
              <a:lnTo>
                <a:pt x="157364" y="3462015"/>
              </a:lnTo>
            </a:path>
          </a:pathLst>
        </a:cu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B844FE5-C27A-408E-BD3C-C01882210855}">
      <dsp:nvSpPr>
        <dsp:cNvPr id="0" name=""/>
        <dsp:cNvSpPr/>
      </dsp:nvSpPr>
      <dsp:spPr>
        <a:xfrm>
          <a:off x="9024224" y="1272360"/>
          <a:ext cx="157364" cy="2717157"/>
        </a:xfrm>
        <a:custGeom>
          <a:avLst/>
          <a:gdLst/>
          <a:ahLst/>
          <a:cxnLst/>
          <a:rect l="0" t="0" r="0" b="0"/>
          <a:pathLst>
            <a:path>
              <a:moveTo>
                <a:pt x="0" y="0"/>
              </a:moveTo>
              <a:lnTo>
                <a:pt x="0" y="2717157"/>
              </a:lnTo>
              <a:lnTo>
                <a:pt x="157364" y="2717157"/>
              </a:lnTo>
            </a:path>
          </a:pathLst>
        </a:cu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1D83833-5B34-4E38-998F-CF4FED19FA5B}">
      <dsp:nvSpPr>
        <dsp:cNvPr id="0" name=""/>
        <dsp:cNvSpPr/>
      </dsp:nvSpPr>
      <dsp:spPr>
        <a:xfrm>
          <a:off x="9024224" y="1272360"/>
          <a:ext cx="157364" cy="1972299"/>
        </a:xfrm>
        <a:custGeom>
          <a:avLst/>
          <a:gdLst/>
          <a:ahLst/>
          <a:cxnLst/>
          <a:rect l="0" t="0" r="0" b="0"/>
          <a:pathLst>
            <a:path>
              <a:moveTo>
                <a:pt x="0" y="0"/>
              </a:moveTo>
              <a:lnTo>
                <a:pt x="0" y="1972299"/>
              </a:lnTo>
              <a:lnTo>
                <a:pt x="157364" y="1972299"/>
              </a:lnTo>
            </a:path>
          </a:pathLst>
        </a:cu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B48CF6E-B736-4F0F-B030-81EDDCDEE428}">
      <dsp:nvSpPr>
        <dsp:cNvPr id="0" name=""/>
        <dsp:cNvSpPr/>
      </dsp:nvSpPr>
      <dsp:spPr>
        <a:xfrm>
          <a:off x="9024224" y="1272360"/>
          <a:ext cx="157364" cy="1227441"/>
        </a:xfrm>
        <a:custGeom>
          <a:avLst/>
          <a:gdLst/>
          <a:ahLst/>
          <a:cxnLst/>
          <a:rect l="0" t="0" r="0" b="0"/>
          <a:pathLst>
            <a:path>
              <a:moveTo>
                <a:pt x="0" y="0"/>
              </a:moveTo>
              <a:lnTo>
                <a:pt x="0" y="1227441"/>
              </a:lnTo>
              <a:lnTo>
                <a:pt x="157364" y="1227441"/>
              </a:lnTo>
            </a:path>
          </a:pathLst>
        </a:cu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9F8D6BF-F09F-44B3-96F8-D3F8522E21B6}">
      <dsp:nvSpPr>
        <dsp:cNvPr id="0" name=""/>
        <dsp:cNvSpPr/>
      </dsp:nvSpPr>
      <dsp:spPr>
        <a:xfrm>
          <a:off x="9024224" y="1272360"/>
          <a:ext cx="157364" cy="482583"/>
        </a:xfrm>
        <a:custGeom>
          <a:avLst/>
          <a:gdLst/>
          <a:ahLst/>
          <a:cxnLst/>
          <a:rect l="0" t="0" r="0" b="0"/>
          <a:pathLst>
            <a:path>
              <a:moveTo>
                <a:pt x="0" y="0"/>
              </a:moveTo>
              <a:lnTo>
                <a:pt x="0" y="482583"/>
              </a:lnTo>
              <a:lnTo>
                <a:pt x="157364" y="482583"/>
              </a:lnTo>
            </a:path>
          </a:pathLst>
        </a:cu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9117471-503D-4F61-9764-A232EB4A6D7E}">
      <dsp:nvSpPr>
        <dsp:cNvPr id="0" name=""/>
        <dsp:cNvSpPr/>
      </dsp:nvSpPr>
      <dsp:spPr>
        <a:xfrm>
          <a:off x="9443862" y="527502"/>
          <a:ext cx="1269405" cy="220310"/>
        </a:xfrm>
        <a:custGeom>
          <a:avLst/>
          <a:gdLst/>
          <a:ahLst/>
          <a:cxnLst/>
          <a:rect l="0" t="0" r="0" b="0"/>
          <a:pathLst>
            <a:path>
              <a:moveTo>
                <a:pt x="1269405" y="0"/>
              </a:moveTo>
              <a:lnTo>
                <a:pt x="1269405" y="110155"/>
              </a:lnTo>
              <a:lnTo>
                <a:pt x="0" y="110155"/>
              </a:lnTo>
              <a:lnTo>
                <a:pt x="0" y="220310"/>
              </a:lnTo>
            </a:path>
          </a:pathLst>
        </a:cu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4240A70-D101-4E77-9AE6-FF357A5380E2}">
      <dsp:nvSpPr>
        <dsp:cNvPr id="0" name=""/>
        <dsp:cNvSpPr/>
      </dsp:nvSpPr>
      <dsp:spPr>
        <a:xfrm>
          <a:off x="7754818" y="1272360"/>
          <a:ext cx="157364" cy="2717157"/>
        </a:xfrm>
        <a:custGeom>
          <a:avLst/>
          <a:gdLst/>
          <a:ahLst/>
          <a:cxnLst/>
          <a:rect l="0" t="0" r="0" b="0"/>
          <a:pathLst>
            <a:path>
              <a:moveTo>
                <a:pt x="0" y="0"/>
              </a:moveTo>
              <a:lnTo>
                <a:pt x="0" y="2717157"/>
              </a:lnTo>
              <a:lnTo>
                <a:pt x="157364" y="2717157"/>
              </a:lnTo>
            </a:path>
          </a:pathLst>
        </a:cu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6972276-6F5D-480E-9502-6970B7484953}">
      <dsp:nvSpPr>
        <dsp:cNvPr id="0" name=""/>
        <dsp:cNvSpPr/>
      </dsp:nvSpPr>
      <dsp:spPr>
        <a:xfrm>
          <a:off x="7754818" y="1272360"/>
          <a:ext cx="157364" cy="1972299"/>
        </a:xfrm>
        <a:custGeom>
          <a:avLst/>
          <a:gdLst/>
          <a:ahLst/>
          <a:cxnLst/>
          <a:rect l="0" t="0" r="0" b="0"/>
          <a:pathLst>
            <a:path>
              <a:moveTo>
                <a:pt x="0" y="0"/>
              </a:moveTo>
              <a:lnTo>
                <a:pt x="0" y="1972299"/>
              </a:lnTo>
              <a:lnTo>
                <a:pt x="157364" y="1972299"/>
              </a:lnTo>
            </a:path>
          </a:pathLst>
        </a:cu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087D179-CC82-4517-94D1-A72E8EAB0C87}">
      <dsp:nvSpPr>
        <dsp:cNvPr id="0" name=""/>
        <dsp:cNvSpPr/>
      </dsp:nvSpPr>
      <dsp:spPr>
        <a:xfrm>
          <a:off x="7754818" y="1272360"/>
          <a:ext cx="157364" cy="1227441"/>
        </a:xfrm>
        <a:custGeom>
          <a:avLst/>
          <a:gdLst/>
          <a:ahLst/>
          <a:cxnLst/>
          <a:rect l="0" t="0" r="0" b="0"/>
          <a:pathLst>
            <a:path>
              <a:moveTo>
                <a:pt x="0" y="0"/>
              </a:moveTo>
              <a:lnTo>
                <a:pt x="0" y="1227441"/>
              </a:lnTo>
              <a:lnTo>
                <a:pt x="157364" y="1227441"/>
              </a:lnTo>
            </a:path>
          </a:pathLst>
        </a:cu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1B444D9-8D63-469B-A917-323EF058EB65}">
      <dsp:nvSpPr>
        <dsp:cNvPr id="0" name=""/>
        <dsp:cNvSpPr/>
      </dsp:nvSpPr>
      <dsp:spPr>
        <a:xfrm>
          <a:off x="7754818" y="1272360"/>
          <a:ext cx="157364" cy="482583"/>
        </a:xfrm>
        <a:custGeom>
          <a:avLst/>
          <a:gdLst/>
          <a:ahLst/>
          <a:cxnLst/>
          <a:rect l="0" t="0" r="0" b="0"/>
          <a:pathLst>
            <a:path>
              <a:moveTo>
                <a:pt x="0" y="0"/>
              </a:moveTo>
              <a:lnTo>
                <a:pt x="0" y="482583"/>
              </a:lnTo>
              <a:lnTo>
                <a:pt x="157364" y="482583"/>
              </a:lnTo>
            </a:path>
          </a:pathLst>
        </a:cu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FBD0E3C-8C13-41BD-A5F4-9C5691DFDD66}">
      <dsp:nvSpPr>
        <dsp:cNvPr id="0" name=""/>
        <dsp:cNvSpPr/>
      </dsp:nvSpPr>
      <dsp:spPr>
        <a:xfrm>
          <a:off x="8174456" y="527502"/>
          <a:ext cx="2538811" cy="220310"/>
        </a:xfrm>
        <a:custGeom>
          <a:avLst/>
          <a:gdLst/>
          <a:ahLst/>
          <a:cxnLst/>
          <a:rect l="0" t="0" r="0" b="0"/>
          <a:pathLst>
            <a:path>
              <a:moveTo>
                <a:pt x="2538811" y="0"/>
              </a:moveTo>
              <a:lnTo>
                <a:pt x="2538811" y="110155"/>
              </a:lnTo>
              <a:lnTo>
                <a:pt x="0" y="110155"/>
              </a:lnTo>
              <a:lnTo>
                <a:pt x="0" y="220310"/>
              </a:lnTo>
            </a:path>
          </a:pathLst>
        </a:cu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7EF5B5A-C3D8-4705-8E2B-A0B600BE2440}">
      <dsp:nvSpPr>
        <dsp:cNvPr id="0" name=""/>
        <dsp:cNvSpPr/>
      </dsp:nvSpPr>
      <dsp:spPr>
        <a:xfrm>
          <a:off x="10188720" y="2954"/>
          <a:ext cx="1049095" cy="524547"/>
        </a:xfrm>
        <a:prstGeom prst="rect">
          <a:avLst/>
        </a:prstGeom>
        <a:gradFill rotWithShape="0">
          <a:gsLst>
            <a:gs pos="0">
              <a:schemeClr val="accent1">
                <a:hueOff val="0"/>
                <a:satOff val="0"/>
                <a:lumOff val="0"/>
                <a:alphaOff val="0"/>
                <a:tint val="1000"/>
                <a:satMod val="100000"/>
              </a:schemeClr>
            </a:gs>
            <a:gs pos="68000">
              <a:schemeClr val="accent1">
                <a:hueOff val="0"/>
                <a:satOff val="0"/>
                <a:lumOff val="0"/>
                <a:alphaOff val="0"/>
                <a:tint val="77000"/>
                <a:satMod val="100000"/>
              </a:schemeClr>
            </a:gs>
            <a:gs pos="81000">
              <a:schemeClr val="accent1">
                <a:hueOff val="0"/>
                <a:satOff val="0"/>
                <a:lumOff val="0"/>
                <a:alphaOff val="0"/>
                <a:tint val="79000"/>
                <a:satMod val="100000"/>
              </a:schemeClr>
            </a:gs>
            <a:gs pos="86000">
              <a:schemeClr val="accent1">
                <a:hueOff val="0"/>
                <a:satOff val="0"/>
                <a:lumOff val="0"/>
                <a:alphaOff val="0"/>
                <a:tint val="73000"/>
                <a:satMod val="100000"/>
              </a:schemeClr>
            </a:gs>
            <a:gs pos="100000">
              <a:schemeClr val="accent1">
                <a:hueOff val="0"/>
                <a:satOff val="0"/>
                <a:lumOff val="0"/>
                <a:alphaOff val="0"/>
                <a:tint val="35000"/>
                <a:satMod val="10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445" tIns="4445" rIns="4445" bIns="4445" numCol="1" spcCol="1270" anchor="ctr" anchorCtr="0">
          <a:noAutofit/>
        </a:bodyPr>
        <a:lstStyle/>
        <a:p>
          <a:pPr marL="0" lvl="0" indent="0" algn="ctr" defTabSz="311150" rtl="0">
            <a:lnSpc>
              <a:spcPct val="90000"/>
            </a:lnSpc>
            <a:spcBef>
              <a:spcPct val="0"/>
            </a:spcBef>
            <a:spcAft>
              <a:spcPct val="35000"/>
            </a:spcAft>
            <a:buNone/>
          </a:pPr>
          <a:r>
            <a:rPr lang="en-US" sz="700" kern="1200"/>
            <a:t>Synergetic Innovation in Gherkin Cultivation</a:t>
          </a:r>
        </a:p>
      </dsp:txBody>
      <dsp:txXfrm>
        <a:off x="10188720" y="2954"/>
        <a:ext cx="1049095" cy="524547"/>
      </dsp:txXfrm>
    </dsp:sp>
    <dsp:sp modelId="{F3271930-87EA-4DA4-87AE-F4EE688A793F}">
      <dsp:nvSpPr>
        <dsp:cNvPr id="0" name=""/>
        <dsp:cNvSpPr/>
      </dsp:nvSpPr>
      <dsp:spPr>
        <a:xfrm>
          <a:off x="7649908" y="747812"/>
          <a:ext cx="1049095" cy="524547"/>
        </a:xfrm>
        <a:prstGeom prst="rect">
          <a:avLst/>
        </a:prstGeom>
        <a:gradFill rotWithShape="0">
          <a:gsLst>
            <a:gs pos="0">
              <a:schemeClr val="accent2">
                <a:hueOff val="0"/>
                <a:satOff val="0"/>
                <a:lumOff val="0"/>
                <a:alphaOff val="0"/>
                <a:tint val="1000"/>
                <a:satMod val="100000"/>
              </a:schemeClr>
            </a:gs>
            <a:gs pos="68000">
              <a:schemeClr val="accent2">
                <a:hueOff val="0"/>
                <a:satOff val="0"/>
                <a:lumOff val="0"/>
                <a:alphaOff val="0"/>
                <a:tint val="77000"/>
                <a:satMod val="100000"/>
              </a:schemeClr>
            </a:gs>
            <a:gs pos="81000">
              <a:schemeClr val="accent2">
                <a:hueOff val="0"/>
                <a:satOff val="0"/>
                <a:lumOff val="0"/>
                <a:alphaOff val="0"/>
                <a:tint val="79000"/>
                <a:satMod val="100000"/>
              </a:schemeClr>
            </a:gs>
            <a:gs pos="86000">
              <a:schemeClr val="accent2">
                <a:hueOff val="0"/>
                <a:satOff val="0"/>
                <a:lumOff val="0"/>
                <a:alphaOff val="0"/>
                <a:tint val="73000"/>
                <a:satMod val="100000"/>
              </a:schemeClr>
            </a:gs>
            <a:gs pos="100000">
              <a:schemeClr val="accent2">
                <a:hueOff val="0"/>
                <a:satOff val="0"/>
                <a:lumOff val="0"/>
                <a:alphaOff val="0"/>
                <a:tint val="35000"/>
                <a:satMod val="10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445" tIns="4445" rIns="4445" bIns="4445" numCol="1" spcCol="1270" anchor="ctr" anchorCtr="0">
          <a:noAutofit/>
        </a:bodyPr>
        <a:lstStyle/>
        <a:p>
          <a:pPr marL="0" lvl="0" indent="0" algn="ctr" defTabSz="311150" rtl="0">
            <a:lnSpc>
              <a:spcPct val="90000"/>
            </a:lnSpc>
            <a:spcBef>
              <a:spcPct val="0"/>
            </a:spcBef>
            <a:spcAft>
              <a:spcPct val="35000"/>
            </a:spcAft>
            <a:buNone/>
          </a:pPr>
          <a:r>
            <a:rPr lang="en-US" sz="700" kern="1200"/>
            <a:t>Project Group  Registration</a:t>
          </a:r>
          <a:endParaRPr lang="en-US" sz="700" kern="1200">
            <a:latin typeface="Calibri"/>
          </a:endParaRPr>
        </a:p>
      </dsp:txBody>
      <dsp:txXfrm>
        <a:off x="7649908" y="747812"/>
        <a:ext cx="1049095" cy="524547"/>
      </dsp:txXfrm>
    </dsp:sp>
    <dsp:sp modelId="{92DD2A67-9119-40AB-B922-38C7321BC30A}">
      <dsp:nvSpPr>
        <dsp:cNvPr id="0" name=""/>
        <dsp:cNvSpPr/>
      </dsp:nvSpPr>
      <dsp:spPr>
        <a:xfrm>
          <a:off x="7912182" y="1492670"/>
          <a:ext cx="1049095" cy="524547"/>
        </a:xfrm>
        <a:prstGeom prst="rect">
          <a:avLst/>
        </a:prstGeom>
        <a:gradFill rotWithShape="0">
          <a:gsLst>
            <a:gs pos="0">
              <a:schemeClr val="accent3">
                <a:hueOff val="0"/>
                <a:satOff val="0"/>
                <a:lumOff val="0"/>
                <a:alphaOff val="0"/>
                <a:tint val="1000"/>
                <a:satMod val="100000"/>
              </a:schemeClr>
            </a:gs>
            <a:gs pos="68000">
              <a:schemeClr val="accent3">
                <a:hueOff val="0"/>
                <a:satOff val="0"/>
                <a:lumOff val="0"/>
                <a:alphaOff val="0"/>
                <a:tint val="77000"/>
                <a:satMod val="100000"/>
              </a:schemeClr>
            </a:gs>
            <a:gs pos="81000">
              <a:schemeClr val="accent3">
                <a:hueOff val="0"/>
                <a:satOff val="0"/>
                <a:lumOff val="0"/>
                <a:alphaOff val="0"/>
                <a:tint val="79000"/>
                <a:satMod val="100000"/>
              </a:schemeClr>
            </a:gs>
            <a:gs pos="86000">
              <a:schemeClr val="accent3">
                <a:hueOff val="0"/>
                <a:satOff val="0"/>
                <a:lumOff val="0"/>
                <a:alphaOff val="0"/>
                <a:tint val="73000"/>
                <a:satMod val="100000"/>
              </a:schemeClr>
            </a:gs>
            <a:gs pos="100000">
              <a:schemeClr val="accent3">
                <a:hueOff val="0"/>
                <a:satOff val="0"/>
                <a:lumOff val="0"/>
                <a:alphaOff val="0"/>
                <a:tint val="35000"/>
                <a:satMod val="10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445" tIns="4445" rIns="4445" bIns="4445" numCol="1" spcCol="1270" anchor="ctr" anchorCtr="0">
          <a:noAutofit/>
        </a:bodyPr>
        <a:lstStyle/>
        <a:p>
          <a:pPr marL="0" lvl="0" indent="0" algn="ctr" defTabSz="311150" rtl="0">
            <a:lnSpc>
              <a:spcPct val="90000"/>
            </a:lnSpc>
            <a:spcBef>
              <a:spcPct val="0"/>
            </a:spcBef>
            <a:spcAft>
              <a:spcPct val="35000"/>
            </a:spcAft>
            <a:buNone/>
          </a:pPr>
          <a:r>
            <a:rPr lang="en-US" sz="700" kern="1200"/>
            <a:t>Select Supervisors</a:t>
          </a:r>
          <a:r>
            <a:rPr lang="en-US" sz="700" kern="1200">
              <a:latin typeface="Calibri"/>
            </a:rPr>
            <a:t> </a:t>
          </a:r>
        </a:p>
      </dsp:txBody>
      <dsp:txXfrm>
        <a:off x="7912182" y="1492670"/>
        <a:ext cx="1049095" cy="524547"/>
      </dsp:txXfrm>
    </dsp:sp>
    <dsp:sp modelId="{F8CE2107-D5B6-4DF1-BEC1-3DDB9A0A1CD3}">
      <dsp:nvSpPr>
        <dsp:cNvPr id="0" name=""/>
        <dsp:cNvSpPr/>
      </dsp:nvSpPr>
      <dsp:spPr>
        <a:xfrm>
          <a:off x="7912182" y="2237528"/>
          <a:ext cx="1049095" cy="524547"/>
        </a:xfrm>
        <a:prstGeom prst="rect">
          <a:avLst/>
        </a:prstGeom>
        <a:gradFill rotWithShape="0">
          <a:gsLst>
            <a:gs pos="0">
              <a:schemeClr val="accent3">
                <a:hueOff val="0"/>
                <a:satOff val="0"/>
                <a:lumOff val="0"/>
                <a:alphaOff val="0"/>
                <a:tint val="1000"/>
                <a:satMod val="100000"/>
              </a:schemeClr>
            </a:gs>
            <a:gs pos="68000">
              <a:schemeClr val="accent3">
                <a:hueOff val="0"/>
                <a:satOff val="0"/>
                <a:lumOff val="0"/>
                <a:alphaOff val="0"/>
                <a:tint val="77000"/>
                <a:satMod val="100000"/>
              </a:schemeClr>
            </a:gs>
            <a:gs pos="81000">
              <a:schemeClr val="accent3">
                <a:hueOff val="0"/>
                <a:satOff val="0"/>
                <a:lumOff val="0"/>
                <a:alphaOff val="0"/>
                <a:tint val="79000"/>
                <a:satMod val="100000"/>
              </a:schemeClr>
            </a:gs>
            <a:gs pos="86000">
              <a:schemeClr val="accent3">
                <a:hueOff val="0"/>
                <a:satOff val="0"/>
                <a:lumOff val="0"/>
                <a:alphaOff val="0"/>
                <a:tint val="73000"/>
                <a:satMod val="100000"/>
              </a:schemeClr>
            </a:gs>
            <a:gs pos="100000">
              <a:schemeClr val="accent3">
                <a:hueOff val="0"/>
                <a:satOff val="0"/>
                <a:lumOff val="0"/>
                <a:alphaOff val="0"/>
                <a:tint val="35000"/>
                <a:satMod val="10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445" tIns="4445" rIns="4445" bIns="4445" numCol="1" spcCol="1270" anchor="ctr" anchorCtr="0">
          <a:noAutofit/>
        </a:bodyPr>
        <a:lstStyle/>
        <a:p>
          <a:pPr marL="0" lvl="0" indent="0" algn="ctr" defTabSz="311150" rtl="0">
            <a:lnSpc>
              <a:spcPct val="90000"/>
            </a:lnSpc>
            <a:spcBef>
              <a:spcPct val="0"/>
            </a:spcBef>
            <a:spcAft>
              <a:spcPct val="35000"/>
            </a:spcAft>
            <a:buNone/>
          </a:pPr>
          <a:r>
            <a:rPr lang="en-US" sz="700" kern="1200"/>
            <a:t>Online Group Registration</a:t>
          </a:r>
          <a:endParaRPr lang="en-US" sz="700" kern="1200">
            <a:latin typeface="Calibri"/>
          </a:endParaRPr>
        </a:p>
      </dsp:txBody>
      <dsp:txXfrm>
        <a:off x="7912182" y="2237528"/>
        <a:ext cx="1049095" cy="524547"/>
      </dsp:txXfrm>
    </dsp:sp>
    <dsp:sp modelId="{AA6A8B9C-2C87-4360-B0BC-9EBA87AC35DC}">
      <dsp:nvSpPr>
        <dsp:cNvPr id="0" name=""/>
        <dsp:cNvSpPr/>
      </dsp:nvSpPr>
      <dsp:spPr>
        <a:xfrm>
          <a:off x="7912182" y="2982385"/>
          <a:ext cx="1049095" cy="524547"/>
        </a:xfrm>
        <a:prstGeom prst="rect">
          <a:avLst/>
        </a:prstGeom>
        <a:gradFill rotWithShape="0">
          <a:gsLst>
            <a:gs pos="0">
              <a:schemeClr val="accent3">
                <a:hueOff val="0"/>
                <a:satOff val="0"/>
                <a:lumOff val="0"/>
                <a:alphaOff val="0"/>
                <a:tint val="1000"/>
                <a:satMod val="100000"/>
              </a:schemeClr>
            </a:gs>
            <a:gs pos="68000">
              <a:schemeClr val="accent3">
                <a:hueOff val="0"/>
                <a:satOff val="0"/>
                <a:lumOff val="0"/>
                <a:alphaOff val="0"/>
                <a:tint val="77000"/>
                <a:satMod val="100000"/>
              </a:schemeClr>
            </a:gs>
            <a:gs pos="81000">
              <a:schemeClr val="accent3">
                <a:hueOff val="0"/>
                <a:satOff val="0"/>
                <a:lumOff val="0"/>
                <a:alphaOff val="0"/>
                <a:tint val="79000"/>
                <a:satMod val="100000"/>
              </a:schemeClr>
            </a:gs>
            <a:gs pos="86000">
              <a:schemeClr val="accent3">
                <a:hueOff val="0"/>
                <a:satOff val="0"/>
                <a:lumOff val="0"/>
                <a:alphaOff val="0"/>
                <a:tint val="73000"/>
                <a:satMod val="100000"/>
              </a:schemeClr>
            </a:gs>
            <a:gs pos="100000">
              <a:schemeClr val="accent3">
                <a:hueOff val="0"/>
                <a:satOff val="0"/>
                <a:lumOff val="0"/>
                <a:alphaOff val="0"/>
                <a:tint val="35000"/>
                <a:satMod val="10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445" tIns="4445" rIns="4445" bIns="4445" numCol="1" spcCol="1270" anchor="ctr" anchorCtr="0">
          <a:noAutofit/>
        </a:bodyPr>
        <a:lstStyle/>
        <a:p>
          <a:pPr marL="0" lvl="0" indent="0" algn="ctr" defTabSz="311150" rtl="0">
            <a:lnSpc>
              <a:spcPct val="90000"/>
            </a:lnSpc>
            <a:spcBef>
              <a:spcPct val="0"/>
            </a:spcBef>
            <a:spcAft>
              <a:spcPct val="35000"/>
            </a:spcAft>
            <a:buNone/>
          </a:pPr>
          <a:r>
            <a:rPr lang="en-US" sz="700" kern="1200"/>
            <a:t>Collect Data , research papers and clearly identify the research problem , gap , novelty in pre production</a:t>
          </a:r>
          <a:r>
            <a:rPr lang="en-US" sz="700" kern="1200">
              <a:latin typeface="Calibri"/>
            </a:rPr>
            <a:t> </a:t>
          </a:r>
        </a:p>
      </dsp:txBody>
      <dsp:txXfrm>
        <a:off x="7912182" y="2982385"/>
        <a:ext cx="1049095" cy="524547"/>
      </dsp:txXfrm>
    </dsp:sp>
    <dsp:sp modelId="{FD0659CD-F615-4839-B7DD-F0929D1566C7}">
      <dsp:nvSpPr>
        <dsp:cNvPr id="0" name=""/>
        <dsp:cNvSpPr/>
      </dsp:nvSpPr>
      <dsp:spPr>
        <a:xfrm>
          <a:off x="7912182" y="3727243"/>
          <a:ext cx="1049095" cy="524547"/>
        </a:xfrm>
        <a:prstGeom prst="rect">
          <a:avLst/>
        </a:prstGeom>
        <a:gradFill rotWithShape="0">
          <a:gsLst>
            <a:gs pos="0">
              <a:schemeClr val="accent3">
                <a:hueOff val="0"/>
                <a:satOff val="0"/>
                <a:lumOff val="0"/>
                <a:alphaOff val="0"/>
                <a:tint val="1000"/>
                <a:satMod val="100000"/>
              </a:schemeClr>
            </a:gs>
            <a:gs pos="68000">
              <a:schemeClr val="accent3">
                <a:hueOff val="0"/>
                <a:satOff val="0"/>
                <a:lumOff val="0"/>
                <a:alphaOff val="0"/>
                <a:tint val="77000"/>
                <a:satMod val="100000"/>
              </a:schemeClr>
            </a:gs>
            <a:gs pos="81000">
              <a:schemeClr val="accent3">
                <a:hueOff val="0"/>
                <a:satOff val="0"/>
                <a:lumOff val="0"/>
                <a:alphaOff val="0"/>
                <a:tint val="79000"/>
                <a:satMod val="100000"/>
              </a:schemeClr>
            </a:gs>
            <a:gs pos="86000">
              <a:schemeClr val="accent3">
                <a:hueOff val="0"/>
                <a:satOff val="0"/>
                <a:lumOff val="0"/>
                <a:alphaOff val="0"/>
                <a:tint val="73000"/>
                <a:satMod val="100000"/>
              </a:schemeClr>
            </a:gs>
            <a:gs pos="100000">
              <a:schemeClr val="accent3">
                <a:hueOff val="0"/>
                <a:satOff val="0"/>
                <a:lumOff val="0"/>
                <a:alphaOff val="0"/>
                <a:tint val="35000"/>
                <a:satMod val="10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445" tIns="4445" rIns="4445" bIns="4445" numCol="1" spcCol="1270" anchor="ctr" anchorCtr="0">
          <a:noAutofit/>
        </a:bodyPr>
        <a:lstStyle/>
        <a:p>
          <a:pPr marL="0" lvl="0" indent="0" algn="ctr" defTabSz="311150" rtl="0">
            <a:lnSpc>
              <a:spcPct val="90000"/>
            </a:lnSpc>
            <a:spcBef>
              <a:spcPct val="0"/>
            </a:spcBef>
            <a:spcAft>
              <a:spcPct val="35000"/>
            </a:spcAft>
            <a:buNone/>
          </a:pPr>
          <a:r>
            <a:rPr lang="en-US" sz="700" kern="1200"/>
            <a:t>TAF Submission</a:t>
          </a:r>
          <a:endParaRPr lang="en-US" sz="700" kern="1200">
            <a:latin typeface="Calibri"/>
          </a:endParaRPr>
        </a:p>
      </dsp:txBody>
      <dsp:txXfrm>
        <a:off x="7912182" y="3727243"/>
        <a:ext cx="1049095" cy="524547"/>
      </dsp:txXfrm>
    </dsp:sp>
    <dsp:sp modelId="{2B802A4D-8FFE-461E-B25B-BB70ED63FCAA}">
      <dsp:nvSpPr>
        <dsp:cNvPr id="0" name=""/>
        <dsp:cNvSpPr/>
      </dsp:nvSpPr>
      <dsp:spPr>
        <a:xfrm>
          <a:off x="8919314" y="747812"/>
          <a:ext cx="1049095" cy="524547"/>
        </a:xfrm>
        <a:prstGeom prst="rect">
          <a:avLst/>
        </a:prstGeom>
        <a:gradFill rotWithShape="0">
          <a:gsLst>
            <a:gs pos="0">
              <a:schemeClr val="accent2">
                <a:hueOff val="0"/>
                <a:satOff val="0"/>
                <a:lumOff val="0"/>
                <a:alphaOff val="0"/>
                <a:tint val="1000"/>
                <a:satMod val="100000"/>
              </a:schemeClr>
            </a:gs>
            <a:gs pos="68000">
              <a:schemeClr val="accent2">
                <a:hueOff val="0"/>
                <a:satOff val="0"/>
                <a:lumOff val="0"/>
                <a:alphaOff val="0"/>
                <a:tint val="77000"/>
                <a:satMod val="100000"/>
              </a:schemeClr>
            </a:gs>
            <a:gs pos="81000">
              <a:schemeClr val="accent2">
                <a:hueOff val="0"/>
                <a:satOff val="0"/>
                <a:lumOff val="0"/>
                <a:alphaOff val="0"/>
                <a:tint val="79000"/>
                <a:satMod val="100000"/>
              </a:schemeClr>
            </a:gs>
            <a:gs pos="86000">
              <a:schemeClr val="accent2">
                <a:hueOff val="0"/>
                <a:satOff val="0"/>
                <a:lumOff val="0"/>
                <a:alphaOff val="0"/>
                <a:tint val="73000"/>
                <a:satMod val="100000"/>
              </a:schemeClr>
            </a:gs>
            <a:gs pos="100000">
              <a:schemeClr val="accent2">
                <a:hueOff val="0"/>
                <a:satOff val="0"/>
                <a:lumOff val="0"/>
                <a:alphaOff val="0"/>
                <a:tint val="35000"/>
                <a:satMod val="10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445" tIns="4445" rIns="4445" bIns="4445" numCol="1" spcCol="1270" anchor="ctr" anchorCtr="0">
          <a:noAutofit/>
        </a:bodyPr>
        <a:lstStyle/>
        <a:p>
          <a:pPr marL="0" lvl="0" indent="0" algn="ctr" defTabSz="311150" rtl="0">
            <a:lnSpc>
              <a:spcPct val="90000"/>
            </a:lnSpc>
            <a:spcBef>
              <a:spcPct val="0"/>
            </a:spcBef>
            <a:spcAft>
              <a:spcPct val="35000"/>
            </a:spcAft>
            <a:buNone/>
          </a:pPr>
          <a:r>
            <a:rPr lang="en-US" sz="700" kern="1200"/>
            <a:t>Project Proposal</a:t>
          </a:r>
          <a:endParaRPr lang="en-US" sz="700" kern="1200">
            <a:latin typeface="Calibri"/>
          </a:endParaRPr>
        </a:p>
      </dsp:txBody>
      <dsp:txXfrm>
        <a:off x="8919314" y="747812"/>
        <a:ext cx="1049095" cy="524547"/>
      </dsp:txXfrm>
    </dsp:sp>
    <dsp:sp modelId="{C1559C06-982A-43D1-99F4-70713A41F851}">
      <dsp:nvSpPr>
        <dsp:cNvPr id="0" name=""/>
        <dsp:cNvSpPr/>
      </dsp:nvSpPr>
      <dsp:spPr>
        <a:xfrm>
          <a:off x="9181588" y="1492670"/>
          <a:ext cx="1049095" cy="524547"/>
        </a:xfrm>
        <a:prstGeom prst="rect">
          <a:avLst/>
        </a:prstGeom>
        <a:gradFill rotWithShape="0">
          <a:gsLst>
            <a:gs pos="0">
              <a:schemeClr val="accent3">
                <a:hueOff val="0"/>
                <a:satOff val="0"/>
                <a:lumOff val="0"/>
                <a:alphaOff val="0"/>
                <a:tint val="1000"/>
                <a:satMod val="100000"/>
              </a:schemeClr>
            </a:gs>
            <a:gs pos="68000">
              <a:schemeClr val="accent3">
                <a:hueOff val="0"/>
                <a:satOff val="0"/>
                <a:lumOff val="0"/>
                <a:alphaOff val="0"/>
                <a:tint val="77000"/>
                <a:satMod val="100000"/>
              </a:schemeClr>
            </a:gs>
            <a:gs pos="81000">
              <a:schemeClr val="accent3">
                <a:hueOff val="0"/>
                <a:satOff val="0"/>
                <a:lumOff val="0"/>
                <a:alphaOff val="0"/>
                <a:tint val="79000"/>
                <a:satMod val="100000"/>
              </a:schemeClr>
            </a:gs>
            <a:gs pos="86000">
              <a:schemeClr val="accent3">
                <a:hueOff val="0"/>
                <a:satOff val="0"/>
                <a:lumOff val="0"/>
                <a:alphaOff val="0"/>
                <a:tint val="73000"/>
                <a:satMod val="100000"/>
              </a:schemeClr>
            </a:gs>
            <a:gs pos="100000">
              <a:schemeClr val="accent3">
                <a:hueOff val="0"/>
                <a:satOff val="0"/>
                <a:lumOff val="0"/>
                <a:alphaOff val="0"/>
                <a:tint val="35000"/>
                <a:satMod val="10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445" tIns="4445" rIns="4445" bIns="4445" numCol="1" spcCol="1270" anchor="ctr" anchorCtr="0">
          <a:noAutofit/>
        </a:bodyPr>
        <a:lstStyle/>
        <a:p>
          <a:pPr marL="0" lvl="0" indent="0" algn="ctr" defTabSz="311150" rtl="0">
            <a:lnSpc>
              <a:spcPct val="90000"/>
            </a:lnSpc>
            <a:spcBef>
              <a:spcPct val="0"/>
            </a:spcBef>
            <a:spcAft>
              <a:spcPct val="35000"/>
            </a:spcAft>
            <a:buNone/>
          </a:pPr>
          <a:r>
            <a:rPr lang="en-US" sz="700" kern="1200"/>
            <a:t>Discuss and get the guidance from the supervisors</a:t>
          </a:r>
          <a:endParaRPr lang="en-US" sz="700" kern="1200">
            <a:latin typeface="Calibri"/>
          </a:endParaRPr>
        </a:p>
      </dsp:txBody>
      <dsp:txXfrm>
        <a:off x="9181588" y="1492670"/>
        <a:ext cx="1049095" cy="524547"/>
      </dsp:txXfrm>
    </dsp:sp>
    <dsp:sp modelId="{35B30555-61EB-4430-AECB-E292078D3D04}">
      <dsp:nvSpPr>
        <dsp:cNvPr id="0" name=""/>
        <dsp:cNvSpPr/>
      </dsp:nvSpPr>
      <dsp:spPr>
        <a:xfrm>
          <a:off x="9181588" y="2237528"/>
          <a:ext cx="1049095" cy="524547"/>
        </a:xfrm>
        <a:prstGeom prst="rect">
          <a:avLst/>
        </a:prstGeom>
        <a:gradFill rotWithShape="0">
          <a:gsLst>
            <a:gs pos="0">
              <a:schemeClr val="accent3">
                <a:hueOff val="0"/>
                <a:satOff val="0"/>
                <a:lumOff val="0"/>
                <a:alphaOff val="0"/>
                <a:tint val="1000"/>
                <a:satMod val="100000"/>
              </a:schemeClr>
            </a:gs>
            <a:gs pos="68000">
              <a:schemeClr val="accent3">
                <a:hueOff val="0"/>
                <a:satOff val="0"/>
                <a:lumOff val="0"/>
                <a:alphaOff val="0"/>
                <a:tint val="77000"/>
                <a:satMod val="100000"/>
              </a:schemeClr>
            </a:gs>
            <a:gs pos="81000">
              <a:schemeClr val="accent3">
                <a:hueOff val="0"/>
                <a:satOff val="0"/>
                <a:lumOff val="0"/>
                <a:alphaOff val="0"/>
                <a:tint val="79000"/>
                <a:satMod val="100000"/>
              </a:schemeClr>
            </a:gs>
            <a:gs pos="86000">
              <a:schemeClr val="accent3">
                <a:hueOff val="0"/>
                <a:satOff val="0"/>
                <a:lumOff val="0"/>
                <a:alphaOff val="0"/>
                <a:tint val="73000"/>
                <a:satMod val="100000"/>
              </a:schemeClr>
            </a:gs>
            <a:gs pos="100000">
              <a:schemeClr val="accent3">
                <a:hueOff val="0"/>
                <a:satOff val="0"/>
                <a:lumOff val="0"/>
                <a:alphaOff val="0"/>
                <a:tint val="35000"/>
                <a:satMod val="10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445" tIns="4445" rIns="4445" bIns="4445" numCol="1" spcCol="1270" anchor="ctr" anchorCtr="0">
          <a:noAutofit/>
        </a:bodyPr>
        <a:lstStyle/>
        <a:p>
          <a:pPr marL="0" lvl="0" indent="0" algn="ctr" defTabSz="311150" rtl="0">
            <a:lnSpc>
              <a:spcPct val="90000"/>
            </a:lnSpc>
            <a:spcBef>
              <a:spcPct val="0"/>
            </a:spcBef>
            <a:spcAft>
              <a:spcPct val="35000"/>
            </a:spcAft>
            <a:buNone/>
          </a:pPr>
          <a:r>
            <a:rPr lang="en-US" sz="700" kern="1200"/>
            <a:t>Collect More domain knowledge and more researches</a:t>
          </a:r>
          <a:endParaRPr lang="en-US" sz="700" kern="1200">
            <a:latin typeface="Calibri"/>
          </a:endParaRPr>
        </a:p>
      </dsp:txBody>
      <dsp:txXfrm>
        <a:off x="9181588" y="2237528"/>
        <a:ext cx="1049095" cy="524547"/>
      </dsp:txXfrm>
    </dsp:sp>
    <dsp:sp modelId="{C518BD63-7C82-4884-B13B-93D3C5F440FC}">
      <dsp:nvSpPr>
        <dsp:cNvPr id="0" name=""/>
        <dsp:cNvSpPr/>
      </dsp:nvSpPr>
      <dsp:spPr>
        <a:xfrm>
          <a:off x="9181588" y="2982385"/>
          <a:ext cx="1049095" cy="524547"/>
        </a:xfrm>
        <a:prstGeom prst="rect">
          <a:avLst/>
        </a:prstGeom>
        <a:gradFill rotWithShape="0">
          <a:gsLst>
            <a:gs pos="0">
              <a:schemeClr val="accent3">
                <a:hueOff val="0"/>
                <a:satOff val="0"/>
                <a:lumOff val="0"/>
                <a:alphaOff val="0"/>
                <a:tint val="1000"/>
                <a:satMod val="100000"/>
              </a:schemeClr>
            </a:gs>
            <a:gs pos="68000">
              <a:schemeClr val="accent3">
                <a:hueOff val="0"/>
                <a:satOff val="0"/>
                <a:lumOff val="0"/>
                <a:alphaOff val="0"/>
                <a:tint val="77000"/>
                <a:satMod val="100000"/>
              </a:schemeClr>
            </a:gs>
            <a:gs pos="81000">
              <a:schemeClr val="accent3">
                <a:hueOff val="0"/>
                <a:satOff val="0"/>
                <a:lumOff val="0"/>
                <a:alphaOff val="0"/>
                <a:tint val="79000"/>
                <a:satMod val="100000"/>
              </a:schemeClr>
            </a:gs>
            <a:gs pos="86000">
              <a:schemeClr val="accent3">
                <a:hueOff val="0"/>
                <a:satOff val="0"/>
                <a:lumOff val="0"/>
                <a:alphaOff val="0"/>
                <a:tint val="73000"/>
                <a:satMod val="100000"/>
              </a:schemeClr>
            </a:gs>
            <a:gs pos="100000">
              <a:schemeClr val="accent3">
                <a:hueOff val="0"/>
                <a:satOff val="0"/>
                <a:lumOff val="0"/>
                <a:alphaOff val="0"/>
                <a:tint val="35000"/>
                <a:satMod val="10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445" tIns="4445" rIns="4445" bIns="4445" numCol="1" spcCol="1270" anchor="ctr" anchorCtr="0">
          <a:noAutofit/>
        </a:bodyPr>
        <a:lstStyle/>
        <a:p>
          <a:pPr marL="0" lvl="0" indent="0" algn="ctr" defTabSz="311150" rtl="0">
            <a:lnSpc>
              <a:spcPct val="90000"/>
            </a:lnSpc>
            <a:spcBef>
              <a:spcPct val="0"/>
            </a:spcBef>
            <a:spcAft>
              <a:spcPct val="35000"/>
            </a:spcAft>
            <a:buNone/>
          </a:pPr>
          <a:r>
            <a:rPr lang="en-US" sz="700" kern="1200"/>
            <a:t>research on implementation and steps</a:t>
          </a:r>
          <a:r>
            <a:rPr lang="en-US" sz="700" kern="1200">
              <a:latin typeface="Calibri"/>
            </a:rPr>
            <a:t> </a:t>
          </a:r>
        </a:p>
      </dsp:txBody>
      <dsp:txXfrm>
        <a:off x="9181588" y="2982385"/>
        <a:ext cx="1049095" cy="524547"/>
      </dsp:txXfrm>
    </dsp:sp>
    <dsp:sp modelId="{BFBA8AD4-B673-4208-AB91-B14508A7F41D}">
      <dsp:nvSpPr>
        <dsp:cNvPr id="0" name=""/>
        <dsp:cNvSpPr/>
      </dsp:nvSpPr>
      <dsp:spPr>
        <a:xfrm>
          <a:off x="9181588" y="3727243"/>
          <a:ext cx="1049095" cy="524547"/>
        </a:xfrm>
        <a:prstGeom prst="rect">
          <a:avLst/>
        </a:prstGeom>
        <a:gradFill rotWithShape="0">
          <a:gsLst>
            <a:gs pos="0">
              <a:schemeClr val="accent3">
                <a:hueOff val="0"/>
                <a:satOff val="0"/>
                <a:lumOff val="0"/>
                <a:alphaOff val="0"/>
                <a:tint val="1000"/>
                <a:satMod val="100000"/>
              </a:schemeClr>
            </a:gs>
            <a:gs pos="68000">
              <a:schemeClr val="accent3">
                <a:hueOff val="0"/>
                <a:satOff val="0"/>
                <a:lumOff val="0"/>
                <a:alphaOff val="0"/>
                <a:tint val="77000"/>
                <a:satMod val="100000"/>
              </a:schemeClr>
            </a:gs>
            <a:gs pos="81000">
              <a:schemeClr val="accent3">
                <a:hueOff val="0"/>
                <a:satOff val="0"/>
                <a:lumOff val="0"/>
                <a:alphaOff val="0"/>
                <a:tint val="79000"/>
                <a:satMod val="100000"/>
              </a:schemeClr>
            </a:gs>
            <a:gs pos="86000">
              <a:schemeClr val="accent3">
                <a:hueOff val="0"/>
                <a:satOff val="0"/>
                <a:lumOff val="0"/>
                <a:alphaOff val="0"/>
                <a:tint val="73000"/>
                <a:satMod val="100000"/>
              </a:schemeClr>
            </a:gs>
            <a:gs pos="100000">
              <a:schemeClr val="accent3">
                <a:hueOff val="0"/>
                <a:satOff val="0"/>
                <a:lumOff val="0"/>
                <a:alphaOff val="0"/>
                <a:tint val="35000"/>
                <a:satMod val="10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445" tIns="4445" rIns="4445" bIns="4445" numCol="1" spcCol="1270" anchor="ctr" anchorCtr="0">
          <a:noAutofit/>
        </a:bodyPr>
        <a:lstStyle/>
        <a:p>
          <a:pPr marL="0" lvl="0" indent="0" algn="ctr" defTabSz="311150" rtl="0">
            <a:lnSpc>
              <a:spcPct val="90000"/>
            </a:lnSpc>
            <a:spcBef>
              <a:spcPct val="0"/>
            </a:spcBef>
            <a:spcAft>
              <a:spcPct val="35000"/>
            </a:spcAft>
            <a:buNone/>
          </a:pPr>
          <a:r>
            <a:rPr lang="en-US" sz="700" kern="1200"/>
            <a:t>Prepare Proposal </a:t>
          </a:r>
          <a:r>
            <a:rPr lang="en-US" sz="700" kern="1200">
              <a:latin typeface="Calibri"/>
            </a:rPr>
            <a:t>Report</a:t>
          </a:r>
        </a:p>
      </dsp:txBody>
      <dsp:txXfrm>
        <a:off x="9181588" y="3727243"/>
        <a:ext cx="1049095" cy="524547"/>
      </dsp:txXfrm>
    </dsp:sp>
    <dsp:sp modelId="{E78C4627-6B29-4CF8-826D-19998BB85BBB}">
      <dsp:nvSpPr>
        <dsp:cNvPr id="0" name=""/>
        <dsp:cNvSpPr/>
      </dsp:nvSpPr>
      <dsp:spPr>
        <a:xfrm>
          <a:off x="9181588" y="4472101"/>
          <a:ext cx="1049095" cy="524547"/>
        </a:xfrm>
        <a:prstGeom prst="rect">
          <a:avLst/>
        </a:prstGeom>
        <a:gradFill rotWithShape="0">
          <a:gsLst>
            <a:gs pos="0">
              <a:schemeClr val="accent3">
                <a:hueOff val="0"/>
                <a:satOff val="0"/>
                <a:lumOff val="0"/>
                <a:alphaOff val="0"/>
                <a:tint val="1000"/>
                <a:satMod val="100000"/>
              </a:schemeClr>
            </a:gs>
            <a:gs pos="68000">
              <a:schemeClr val="accent3">
                <a:hueOff val="0"/>
                <a:satOff val="0"/>
                <a:lumOff val="0"/>
                <a:alphaOff val="0"/>
                <a:tint val="77000"/>
                <a:satMod val="100000"/>
              </a:schemeClr>
            </a:gs>
            <a:gs pos="81000">
              <a:schemeClr val="accent3">
                <a:hueOff val="0"/>
                <a:satOff val="0"/>
                <a:lumOff val="0"/>
                <a:alphaOff val="0"/>
                <a:tint val="79000"/>
                <a:satMod val="100000"/>
              </a:schemeClr>
            </a:gs>
            <a:gs pos="86000">
              <a:schemeClr val="accent3">
                <a:hueOff val="0"/>
                <a:satOff val="0"/>
                <a:lumOff val="0"/>
                <a:alphaOff val="0"/>
                <a:tint val="73000"/>
                <a:satMod val="100000"/>
              </a:schemeClr>
            </a:gs>
            <a:gs pos="100000">
              <a:schemeClr val="accent3">
                <a:hueOff val="0"/>
                <a:satOff val="0"/>
                <a:lumOff val="0"/>
                <a:alphaOff val="0"/>
                <a:tint val="35000"/>
                <a:satMod val="10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445" tIns="4445" rIns="4445" bIns="4445" numCol="1" spcCol="1270" anchor="ctr" anchorCtr="0">
          <a:noAutofit/>
        </a:bodyPr>
        <a:lstStyle/>
        <a:p>
          <a:pPr marL="0" lvl="0" indent="0" algn="ctr" defTabSz="311150">
            <a:lnSpc>
              <a:spcPct val="90000"/>
            </a:lnSpc>
            <a:spcBef>
              <a:spcPct val="0"/>
            </a:spcBef>
            <a:spcAft>
              <a:spcPct val="35000"/>
            </a:spcAft>
            <a:buNone/>
          </a:pPr>
          <a:r>
            <a:rPr lang="en-US" sz="700" kern="1200">
              <a:latin typeface="Calibri"/>
            </a:rPr>
            <a:t>Proposal</a:t>
          </a:r>
          <a:r>
            <a:rPr lang="en-US" sz="700" kern="1200"/>
            <a:t> Report Submission</a:t>
          </a:r>
        </a:p>
      </dsp:txBody>
      <dsp:txXfrm>
        <a:off x="9181588" y="4472101"/>
        <a:ext cx="1049095" cy="524547"/>
      </dsp:txXfrm>
    </dsp:sp>
    <dsp:sp modelId="{66FC062D-47AB-404E-B76C-B8C3B68F6483}">
      <dsp:nvSpPr>
        <dsp:cNvPr id="0" name=""/>
        <dsp:cNvSpPr/>
      </dsp:nvSpPr>
      <dsp:spPr>
        <a:xfrm>
          <a:off x="10188720" y="747812"/>
          <a:ext cx="1049095" cy="524547"/>
        </a:xfrm>
        <a:prstGeom prst="rect">
          <a:avLst/>
        </a:prstGeom>
        <a:gradFill rotWithShape="0">
          <a:gsLst>
            <a:gs pos="0">
              <a:schemeClr val="accent2">
                <a:hueOff val="0"/>
                <a:satOff val="0"/>
                <a:lumOff val="0"/>
                <a:alphaOff val="0"/>
                <a:tint val="1000"/>
                <a:satMod val="100000"/>
              </a:schemeClr>
            </a:gs>
            <a:gs pos="68000">
              <a:schemeClr val="accent2">
                <a:hueOff val="0"/>
                <a:satOff val="0"/>
                <a:lumOff val="0"/>
                <a:alphaOff val="0"/>
                <a:tint val="77000"/>
                <a:satMod val="100000"/>
              </a:schemeClr>
            </a:gs>
            <a:gs pos="81000">
              <a:schemeClr val="accent2">
                <a:hueOff val="0"/>
                <a:satOff val="0"/>
                <a:lumOff val="0"/>
                <a:alphaOff val="0"/>
                <a:tint val="79000"/>
                <a:satMod val="100000"/>
              </a:schemeClr>
            </a:gs>
            <a:gs pos="86000">
              <a:schemeClr val="accent2">
                <a:hueOff val="0"/>
                <a:satOff val="0"/>
                <a:lumOff val="0"/>
                <a:alphaOff val="0"/>
                <a:tint val="73000"/>
                <a:satMod val="100000"/>
              </a:schemeClr>
            </a:gs>
            <a:gs pos="100000">
              <a:schemeClr val="accent2">
                <a:hueOff val="0"/>
                <a:satOff val="0"/>
                <a:lumOff val="0"/>
                <a:alphaOff val="0"/>
                <a:tint val="35000"/>
                <a:satMod val="10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445" tIns="4445" rIns="4445" bIns="4445" numCol="1" spcCol="1270" anchor="ctr" anchorCtr="0">
          <a:noAutofit/>
        </a:bodyPr>
        <a:lstStyle/>
        <a:p>
          <a:pPr marL="0" lvl="0" indent="0" algn="ctr" defTabSz="311150">
            <a:lnSpc>
              <a:spcPct val="90000"/>
            </a:lnSpc>
            <a:spcBef>
              <a:spcPct val="0"/>
            </a:spcBef>
            <a:spcAft>
              <a:spcPct val="35000"/>
            </a:spcAft>
            <a:buNone/>
          </a:pPr>
          <a:r>
            <a:rPr lang="en-US" sz="700" kern="1200"/>
            <a:t>PP1</a:t>
          </a:r>
        </a:p>
      </dsp:txBody>
      <dsp:txXfrm>
        <a:off x="10188720" y="747812"/>
        <a:ext cx="1049095" cy="524547"/>
      </dsp:txXfrm>
    </dsp:sp>
    <dsp:sp modelId="{85C00C3F-D364-4949-9531-B2816BFD70FB}">
      <dsp:nvSpPr>
        <dsp:cNvPr id="0" name=""/>
        <dsp:cNvSpPr/>
      </dsp:nvSpPr>
      <dsp:spPr>
        <a:xfrm>
          <a:off x="10450994" y="1492670"/>
          <a:ext cx="1049095" cy="524547"/>
        </a:xfrm>
        <a:prstGeom prst="rect">
          <a:avLst/>
        </a:prstGeom>
        <a:gradFill rotWithShape="0">
          <a:gsLst>
            <a:gs pos="0">
              <a:schemeClr val="accent3">
                <a:hueOff val="0"/>
                <a:satOff val="0"/>
                <a:lumOff val="0"/>
                <a:alphaOff val="0"/>
                <a:tint val="1000"/>
                <a:satMod val="100000"/>
              </a:schemeClr>
            </a:gs>
            <a:gs pos="68000">
              <a:schemeClr val="accent3">
                <a:hueOff val="0"/>
                <a:satOff val="0"/>
                <a:lumOff val="0"/>
                <a:alphaOff val="0"/>
                <a:tint val="77000"/>
                <a:satMod val="100000"/>
              </a:schemeClr>
            </a:gs>
            <a:gs pos="81000">
              <a:schemeClr val="accent3">
                <a:hueOff val="0"/>
                <a:satOff val="0"/>
                <a:lumOff val="0"/>
                <a:alphaOff val="0"/>
                <a:tint val="79000"/>
                <a:satMod val="100000"/>
              </a:schemeClr>
            </a:gs>
            <a:gs pos="86000">
              <a:schemeClr val="accent3">
                <a:hueOff val="0"/>
                <a:satOff val="0"/>
                <a:lumOff val="0"/>
                <a:alphaOff val="0"/>
                <a:tint val="73000"/>
                <a:satMod val="100000"/>
              </a:schemeClr>
            </a:gs>
            <a:gs pos="100000">
              <a:schemeClr val="accent3">
                <a:hueOff val="0"/>
                <a:satOff val="0"/>
                <a:lumOff val="0"/>
                <a:alphaOff val="0"/>
                <a:tint val="35000"/>
                <a:satMod val="10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445" tIns="4445" rIns="4445" bIns="4445" numCol="1" spcCol="1270" anchor="ctr" anchorCtr="0">
          <a:noAutofit/>
        </a:bodyPr>
        <a:lstStyle/>
        <a:p>
          <a:pPr marL="0" lvl="0" indent="0" algn="ctr" defTabSz="311150" rtl="0">
            <a:lnSpc>
              <a:spcPct val="90000"/>
            </a:lnSpc>
            <a:spcBef>
              <a:spcPct val="0"/>
            </a:spcBef>
            <a:spcAft>
              <a:spcPct val="35000"/>
            </a:spcAft>
            <a:buNone/>
          </a:pPr>
          <a:r>
            <a:rPr lang="en-US" sz="700" kern="1200"/>
            <a:t>Get the consultation from the supervisors</a:t>
          </a:r>
          <a:endParaRPr lang="en-US" sz="700" kern="1200">
            <a:latin typeface="Calibri"/>
          </a:endParaRPr>
        </a:p>
      </dsp:txBody>
      <dsp:txXfrm>
        <a:off x="10450994" y="1492670"/>
        <a:ext cx="1049095" cy="524547"/>
      </dsp:txXfrm>
    </dsp:sp>
    <dsp:sp modelId="{3736C3F8-B4DA-48C9-BCD2-770039DC517C}">
      <dsp:nvSpPr>
        <dsp:cNvPr id="0" name=""/>
        <dsp:cNvSpPr/>
      </dsp:nvSpPr>
      <dsp:spPr>
        <a:xfrm>
          <a:off x="10450994" y="2237528"/>
          <a:ext cx="1049095" cy="524547"/>
        </a:xfrm>
        <a:prstGeom prst="rect">
          <a:avLst/>
        </a:prstGeom>
        <a:gradFill rotWithShape="0">
          <a:gsLst>
            <a:gs pos="0">
              <a:schemeClr val="accent3">
                <a:hueOff val="0"/>
                <a:satOff val="0"/>
                <a:lumOff val="0"/>
                <a:alphaOff val="0"/>
                <a:tint val="1000"/>
                <a:satMod val="100000"/>
              </a:schemeClr>
            </a:gs>
            <a:gs pos="68000">
              <a:schemeClr val="accent3">
                <a:hueOff val="0"/>
                <a:satOff val="0"/>
                <a:lumOff val="0"/>
                <a:alphaOff val="0"/>
                <a:tint val="77000"/>
                <a:satMod val="100000"/>
              </a:schemeClr>
            </a:gs>
            <a:gs pos="81000">
              <a:schemeClr val="accent3">
                <a:hueOff val="0"/>
                <a:satOff val="0"/>
                <a:lumOff val="0"/>
                <a:alphaOff val="0"/>
                <a:tint val="79000"/>
                <a:satMod val="100000"/>
              </a:schemeClr>
            </a:gs>
            <a:gs pos="86000">
              <a:schemeClr val="accent3">
                <a:hueOff val="0"/>
                <a:satOff val="0"/>
                <a:lumOff val="0"/>
                <a:alphaOff val="0"/>
                <a:tint val="73000"/>
                <a:satMod val="100000"/>
              </a:schemeClr>
            </a:gs>
            <a:gs pos="100000">
              <a:schemeClr val="accent3">
                <a:hueOff val="0"/>
                <a:satOff val="0"/>
                <a:lumOff val="0"/>
                <a:alphaOff val="0"/>
                <a:tint val="35000"/>
                <a:satMod val="10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445" tIns="4445" rIns="4445" bIns="4445" numCol="1" spcCol="1270" anchor="ctr" anchorCtr="0">
          <a:noAutofit/>
        </a:bodyPr>
        <a:lstStyle/>
        <a:p>
          <a:pPr marL="0" lvl="0" indent="0" algn="ctr" defTabSz="311150" rtl="0">
            <a:lnSpc>
              <a:spcPct val="90000"/>
            </a:lnSpc>
            <a:spcBef>
              <a:spcPct val="0"/>
            </a:spcBef>
            <a:spcAft>
              <a:spcPct val="35000"/>
            </a:spcAft>
            <a:buNone/>
          </a:pPr>
          <a:r>
            <a:rPr lang="en-US" sz="700" kern="1200"/>
            <a:t>Implement the 50 % of the system</a:t>
          </a:r>
          <a:r>
            <a:rPr lang="en-US" sz="700" kern="1200">
              <a:latin typeface="Calibri"/>
            </a:rPr>
            <a:t> </a:t>
          </a:r>
        </a:p>
      </dsp:txBody>
      <dsp:txXfrm>
        <a:off x="10450994" y="2237528"/>
        <a:ext cx="1049095" cy="524547"/>
      </dsp:txXfrm>
    </dsp:sp>
    <dsp:sp modelId="{0CAD20D2-6DBE-41C6-B760-5ED69800829C}">
      <dsp:nvSpPr>
        <dsp:cNvPr id="0" name=""/>
        <dsp:cNvSpPr/>
      </dsp:nvSpPr>
      <dsp:spPr>
        <a:xfrm>
          <a:off x="10450994" y="2982385"/>
          <a:ext cx="1049095" cy="524547"/>
        </a:xfrm>
        <a:prstGeom prst="rect">
          <a:avLst/>
        </a:prstGeom>
        <a:gradFill rotWithShape="0">
          <a:gsLst>
            <a:gs pos="0">
              <a:schemeClr val="accent3">
                <a:hueOff val="0"/>
                <a:satOff val="0"/>
                <a:lumOff val="0"/>
                <a:alphaOff val="0"/>
                <a:tint val="1000"/>
                <a:satMod val="100000"/>
              </a:schemeClr>
            </a:gs>
            <a:gs pos="68000">
              <a:schemeClr val="accent3">
                <a:hueOff val="0"/>
                <a:satOff val="0"/>
                <a:lumOff val="0"/>
                <a:alphaOff val="0"/>
                <a:tint val="77000"/>
                <a:satMod val="100000"/>
              </a:schemeClr>
            </a:gs>
            <a:gs pos="81000">
              <a:schemeClr val="accent3">
                <a:hueOff val="0"/>
                <a:satOff val="0"/>
                <a:lumOff val="0"/>
                <a:alphaOff val="0"/>
                <a:tint val="79000"/>
                <a:satMod val="100000"/>
              </a:schemeClr>
            </a:gs>
            <a:gs pos="86000">
              <a:schemeClr val="accent3">
                <a:hueOff val="0"/>
                <a:satOff val="0"/>
                <a:lumOff val="0"/>
                <a:alphaOff val="0"/>
                <a:tint val="73000"/>
                <a:satMod val="100000"/>
              </a:schemeClr>
            </a:gs>
            <a:gs pos="100000">
              <a:schemeClr val="accent3">
                <a:hueOff val="0"/>
                <a:satOff val="0"/>
                <a:lumOff val="0"/>
                <a:alphaOff val="0"/>
                <a:tint val="35000"/>
                <a:satMod val="10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445" tIns="4445" rIns="4445" bIns="4445" numCol="1" spcCol="1270" anchor="ctr" anchorCtr="0">
          <a:noAutofit/>
        </a:bodyPr>
        <a:lstStyle/>
        <a:p>
          <a:pPr marL="0" lvl="0" indent="0" algn="ctr" defTabSz="311150" rtl="0">
            <a:lnSpc>
              <a:spcPct val="90000"/>
            </a:lnSpc>
            <a:spcBef>
              <a:spcPct val="0"/>
            </a:spcBef>
            <a:spcAft>
              <a:spcPct val="35000"/>
            </a:spcAft>
            <a:buNone/>
          </a:pPr>
          <a:r>
            <a:rPr lang="en-US" sz="700" kern="1200"/>
            <a:t>  PP1 presentation</a:t>
          </a:r>
          <a:endParaRPr lang="en-US" sz="700" kern="1200">
            <a:latin typeface="Calibri"/>
          </a:endParaRPr>
        </a:p>
      </dsp:txBody>
      <dsp:txXfrm>
        <a:off x="10450994" y="2982385"/>
        <a:ext cx="1049095" cy="524547"/>
      </dsp:txXfrm>
    </dsp:sp>
    <dsp:sp modelId="{F880FDA0-923E-4907-B361-E415DFD69E91}">
      <dsp:nvSpPr>
        <dsp:cNvPr id="0" name=""/>
        <dsp:cNvSpPr/>
      </dsp:nvSpPr>
      <dsp:spPr>
        <a:xfrm>
          <a:off x="11458125" y="747812"/>
          <a:ext cx="1049095" cy="524547"/>
        </a:xfrm>
        <a:prstGeom prst="rect">
          <a:avLst/>
        </a:prstGeom>
        <a:gradFill rotWithShape="0">
          <a:gsLst>
            <a:gs pos="0">
              <a:schemeClr val="accent2">
                <a:hueOff val="0"/>
                <a:satOff val="0"/>
                <a:lumOff val="0"/>
                <a:alphaOff val="0"/>
                <a:tint val="1000"/>
                <a:satMod val="100000"/>
              </a:schemeClr>
            </a:gs>
            <a:gs pos="68000">
              <a:schemeClr val="accent2">
                <a:hueOff val="0"/>
                <a:satOff val="0"/>
                <a:lumOff val="0"/>
                <a:alphaOff val="0"/>
                <a:tint val="77000"/>
                <a:satMod val="100000"/>
              </a:schemeClr>
            </a:gs>
            <a:gs pos="81000">
              <a:schemeClr val="accent2">
                <a:hueOff val="0"/>
                <a:satOff val="0"/>
                <a:lumOff val="0"/>
                <a:alphaOff val="0"/>
                <a:tint val="79000"/>
                <a:satMod val="100000"/>
              </a:schemeClr>
            </a:gs>
            <a:gs pos="86000">
              <a:schemeClr val="accent2">
                <a:hueOff val="0"/>
                <a:satOff val="0"/>
                <a:lumOff val="0"/>
                <a:alphaOff val="0"/>
                <a:tint val="73000"/>
                <a:satMod val="100000"/>
              </a:schemeClr>
            </a:gs>
            <a:gs pos="100000">
              <a:schemeClr val="accent2">
                <a:hueOff val="0"/>
                <a:satOff val="0"/>
                <a:lumOff val="0"/>
                <a:alphaOff val="0"/>
                <a:tint val="35000"/>
                <a:satMod val="10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445" tIns="4445" rIns="4445" bIns="4445" numCol="1" spcCol="1270" anchor="ctr" anchorCtr="0">
          <a:noAutofit/>
        </a:bodyPr>
        <a:lstStyle/>
        <a:p>
          <a:pPr marL="0" lvl="0" indent="0" algn="ctr" defTabSz="311150">
            <a:lnSpc>
              <a:spcPct val="90000"/>
            </a:lnSpc>
            <a:spcBef>
              <a:spcPct val="0"/>
            </a:spcBef>
            <a:spcAft>
              <a:spcPct val="35000"/>
            </a:spcAft>
            <a:buNone/>
          </a:pPr>
          <a:r>
            <a:rPr lang="en-US" sz="700" kern="1200"/>
            <a:t>PP2</a:t>
          </a:r>
        </a:p>
      </dsp:txBody>
      <dsp:txXfrm>
        <a:off x="11458125" y="747812"/>
        <a:ext cx="1049095" cy="524547"/>
      </dsp:txXfrm>
    </dsp:sp>
    <dsp:sp modelId="{35DB970D-E2EE-4E16-8033-DE8B36548F48}">
      <dsp:nvSpPr>
        <dsp:cNvPr id="0" name=""/>
        <dsp:cNvSpPr/>
      </dsp:nvSpPr>
      <dsp:spPr>
        <a:xfrm>
          <a:off x="11720399" y="1492670"/>
          <a:ext cx="1049095" cy="524547"/>
        </a:xfrm>
        <a:prstGeom prst="rect">
          <a:avLst/>
        </a:prstGeom>
        <a:gradFill rotWithShape="0">
          <a:gsLst>
            <a:gs pos="0">
              <a:schemeClr val="accent3">
                <a:hueOff val="0"/>
                <a:satOff val="0"/>
                <a:lumOff val="0"/>
                <a:alphaOff val="0"/>
                <a:tint val="1000"/>
                <a:satMod val="100000"/>
              </a:schemeClr>
            </a:gs>
            <a:gs pos="68000">
              <a:schemeClr val="accent3">
                <a:hueOff val="0"/>
                <a:satOff val="0"/>
                <a:lumOff val="0"/>
                <a:alphaOff val="0"/>
                <a:tint val="77000"/>
                <a:satMod val="100000"/>
              </a:schemeClr>
            </a:gs>
            <a:gs pos="81000">
              <a:schemeClr val="accent3">
                <a:hueOff val="0"/>
                <a:satOff val="0"/>
                <a:lumOff val="0"/>
                <a:alphaOff val="0"/>
                <a:tint val="79000"/>
                <a:satMod val="100000"/>
              </a:schemeClr>
            </a:gs>
            <a:gs pos="86000">
              <a:schemeClr val="accent3">
                <a:hueOff val="0"/>
                <a:satOff val="0"/>
                <a:lumOff val="0"/>
                <a:alphaOff val="0"/>
                <a:tint val="73000"/>
                <a:satMod val="100000"/>
              </a:schemeClr>
            </a:gs>
            <a:gs pos="100000">
              <a:schemeClr val="accent3">
                <a:hueOff val="0"/>
                <a:satOff val="0"/>
                <a:lumOff val="0"/>
                <a:alphaOff val="0"/>
                <a:tint val="35000"/>
                <a:satMod val="10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445" tIns="4445" rIns="4445" bIns="4445" numCol="1" spcCol="1270" anchor="ctr" anchorCtr="0">
          <a:noAutofit/>
        </a:bodyPr>
        <a:lstStyle/>
        <a:p>
          <a:pPr marL="0" lvl="0" indent="0" algn="ctr" defTabSz="311150" rtl="0">
            <a:lnSpc>
              <a:spcPct val="90000"/>
            </a:lnSpc>
            <a:spcBef>
              <a:spcPct val="0"/>
            </a:spcBef>
            <a:spcAft>
              <a:spcPct val="35000"/>
            </a:spcAft>
            <a:buNone/>
          </a:pPr>
          <a:r>
            <a:rPr lang="en-US" sz="700" kern="1200"/>
            <a:t>Get the guidance for the final stages</a:t>
          </a:r>
          <a:endParaRPr lang="en-US" sz="700" kern="1200">
            <a:latin typeface="Calibri"/>
          </a:endParaRPr>
        </a:p>
      </dsp:txBody>
      <dsp:txXfrm>
        <a:off x="11720399" y="1492670"/>
        <a:ext cx="1049095" cy="524547"/>
      </dsp:txXfrm>
    </dsp:sp>
    <dsp:sp modelId="{FF1DF0A0-512D-414C-B844-131EB7B1B71C}">
      <dsp:nvSpPr>
        <dsp:cNvPr id="0" name=""/>
        <dsp:cNvSpPr/>
      </dsp:nvSpPr>
      <dsp:spPr>
        <a:xfrm>
          <a:off x="11720399" y="2237528"/>
          <a:ext cx="1049095" cy="524547"/>
        </a:xfrm>
        <a:prstGeom prst="rect">
          <a:avLst/>
        </a:prstGeom>
        <a:gradFill rotWithShape="0">
          <a:gsLst>
            <a:gs pos="0">
              <a:schemeClr val="accent3">
                <a:hueOff val="0"/>
                <a:satOff val="0"/>
                <a:lumOff val="0"/>
                <a:alphaOff val="0"/>
                <a:tint val="1000"/>
                <a:satMod val="100000"/>
              </a:schemeClr>
            </a:gs>
            <a:gs pos="68000">
              <a:schemeClr val="accent3">
                <a:hueOff val="0"/>
                <a:satOff val="0"/>
                <a:lumOff val="0"/>
                <a:alphaOff val="0"/>
                <a:tint val="77000"/>
                <a:satMod val="100000"/>
              </a:schemeClr>
            </a:gs>
            <a:gs pos="81000">
              <a:schemeClr val="accent3">
                <a:hueOff val="0"/>
                <a:satOff val="0"/>
                <a:lumOff val="0"/>
                <a:alphaOff val="0"/>
                <a:tint val="79000"/>
                <a:satMod val="100000"/>
              </a:schemeClr>
            </a:gs>
            <a:gs pos="86000">
              <a:schemeClr val="accent3">
                <a:hueOff val="0"/>
                <a:satOff val="0"/>
                <a:lumOff val="0"/>
                <a:alphaOff val="0"/>
                <a:tint val="73000"/>
                <a:satMod val="100000"/>
              </a:schemeClr>
            </a:gs>
            <a:gs pos="100000">
              <a:schemeClr val="accent3">
                <a:hueOff val="0"/>
                <a:satOff val="0"/>
                <a:lumOff val="0"/>
                <a:alphaOff val="0"/>
                <a:tint val="35000"/>
                <a:satMod val="10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445" tIns="4445" rIns="4445" bIns="4445" numCol="1" spcCol="1270" anchor="ctr" anchorCtr="0">
          <a:noAutofit/>
        </a:bodyPr>
        <a:lstStyle/>
        <a:p>
          <a:pPr marL="0" lvl="0" indent="0" algn="ctr" defTabSz="311150" rtl="0">
            <a:lnSpc>
              <a:spcPct val="90000"/>
            </a:lnSpc>
            <a:spcBef>
              <a:spcPct val="0"/>
            </a:spcBef>
            <a:spcAft>
              <a:spcPct val="35000"/>
            </a:spcAft>
            <a:buNone/>
          </a:pPr>
          <a:r>
            <a:rPr lang="en-US" sz="700" kern="1200"/>
            <a:t>Complete 90% of the component</a:t>
          </a:r>
          <a:endParaRPr lang="en-US" sz="700" kern="1200">
            <a:latin typeface="Calibri"/>
          </a:endParaRPr>
        </a:p>
      </dsp:txBody>
      <dsp:txXfrm>
        <a:off x="11720399" y="2237528"/>
        <a:ext cx="1049095" cy="524547"/>
      </dsp:txXfrm>
    </dsp:sp>
    <dsp:sp modelId="{14B14F1B-3E9E-42A4-9EA4-0AC74A89284D}">
      <dsp:nvSpPr>
        <dsp:cNvPr id="0" name=""/>
        <dsp:cNvSpPr/>
      </dsp:nvSpPr>
      <dsp:spPr>
        <a:xfrm>
          <a:off x="11720399" y="2982385"/>
          <a:ext cx="1049095" cy="524547"/>
        </a:xfrm>
        <a:prstGeom prst="rect">
          <a:avLst/>
        </a:prstGeom>
        <a:gradFill rotWithShape="0">
          <a:gsLst>
            <a:gs pos="0">
              <a:schemeClr val="accent3">
                <a:hueOff val="0"/>
                <a:satOff val="0"/>
                <a:lumOff val="0"/>
                <a:alphaOff val="0"/>
                <a:tint val="1000"/>
                <a:satMod val="100000"/>
              </a:schemeClr>
            </a:gs>
            <a:gs pos="68000">
              <a:schemeClr val="accent3">
                <a:hueOff val="0"/>
                <a:satOff val="0"/>
                <a:lumOff val="0"/>
                <a:alphaOff val="0"/>
                <a:tint val="77000"/>
                <a:satMod val="100000"/>
              </a:schemeClr>
            </a:gs>
            <a:gs pos="81000">
              <a:schemeClr val="accent3">
                <a:hueOff val="0"/>
                <a:satOff val="0"/>
                <a:lumOff val="0"/>
                <a:alphaOff val="0"/>
                <a:tint val="79000"/>
                <a:satMod val="100000"/>
              </a:schemeClr>
            </a:gs>
            <a:gs pos="86000">
              <a:schemeClr val="accent3">
                <a:hueOff val="0"/>
                <a:satOff val="0"/>
                <a:lumOff val="0"/>
                <a:alphaOff val="0"/>
                <a:tint val="73000"/>
                <a:satMod val="100000"/>
              </a:schemeClr>
            </a:gs>
            <a:gs pos="100000">
              <a:schemeClr val="accent3">
                <a:hueOff val="0"/>
                <a:satOff val="0"/>
                <a:lumOff val="0"/>
                <a:alphaOff val="0"/>
                <a:tint val="35000"/>
                <a:satMod val="10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445" tIns="4445" rIns="4445" bIns="4445" numCol="1" spcCol="1270" anchor="ctr" anchorCtr="0">
          <a:noAutofit/>
        </a:bodyPr>
        <a:lstStyle/>
        <a:p>
          <a:pPr marL="0" lvl="0" indent="0" algn="ctr" defTabSz="311150" rtl="0">
            <a:lnSpc>
              <a:spcPct val="90000"/>
            </a:lnSpc>
            <a:spcBef>
              <a:spcPct val="0"/>
            </a:spcBef>
            <a:spcAft>
              <a:spcPct val="35000"/>
            </a:spcAft>
            <a:buNone/>
          </a:pPr>
          <a:r>
            <a:rPr lang="en-US" sz="700" kern="1200"/>
            <a:t>Prepare and finalize the research paper</a:t>
          </a:r>
          <a:endParaRPr lang="en-US" sz="700" kern="1200">
            <a:latin typeface="Calibri"/>
          </a:endParaRPr>
        </a:p>
      </dsp:txBody>
      <dsp:txXfrm>
        <a:off x="11720399" y="2982385"/>
        <a:ext cx="1049095" cy="524547"/>
      </dsp:txXfrm>
    </dsp:sp>
    <dsp:sp modelId="{CB2CA00B-56CE-4625-86E7-258102354BBC}">
      <dsp:nvSpPr>
        <dsp:cNvPr id="0" name=""/>
        <dsp:cNvSpPr/>
      </dsp:nvSpPr>
      <dsp:spPr>
        <a:xfrm>
          <a:off x="11720399" y="3727243"/>
          <a:ext cx="1049095" cy="524547"/>
        </a:xfrm>
        <a:prstGeom prst="rect">
          <a:avLst/>
        </a:prstGeom>
        <a:gradFill rotWithShape="0">
          <a:gsLst>
            <a:gs pos="0">
              <a:schemeClr val="accent3">
                <a:hueOff val="0"/>
                <a:satOff val="0"/>
                <a:lumOff val="0"/>
                <a:alphaOff val="0"/>
                <a:tint val="1000"/>
                <a:satMod val="100000"/>
              </a:schemeClr>
            </a:gs>
            <a:gs pos="68000">
              <a:schemeClr val="accent3">
                <a:hueOff val="0"/>
                <a:satOff val="0"/>
                <a:lumOff val="0"/>
                <a:alphaOff val="0"/>
                <a:tint val="77000"/>
                <a:satMod val="100000"/>
              </a:schemeClr>
            </a:gs>
            <a:gs pos="81000">
              <a:schemeClr val="accent3">
                <a:hueOff val="0"/>
                <a:satOff val="0"/>
                <a:lumOff val="0"/>
                <a:alphaOff val="0"/>
                <a:tint val="79000"/>
                <a:satMod val="100000"/>
              </a:schemeClr>
            </a:gs>
            <a:gs pos="86000">
              <a:schemeClr val="accent3">
                <a:hueOff val="0"/>
                <a:satOff val="0"/>
                <a:lumOff val="0"/>
                <a:alphaOff val="0"/>
                <a:tint val="73000"/>
                <a:satMod val="100000"/>
              </a:schemeClr>
            </a:gs>
            <a:gs pos="100000">
              <a:schemeClr val="accent3">
                <a:hueOff val="0"/>
                <a:satOff val="0"/>
                <a:lumOff val="0"/>
                <a:alphaOff val="0"/>
                <a:tint val="35000"/>
                <a:satMod val="10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445" tIns="4445" rIns="4445" bIns="4445" numCol="1" spcCol="1270" anchor="ctr" anchorCtr="0">
          <a:noAutofit/>
        </a:bodyPr>
        <a:lstStyle/>
        <a:p>
          <a:pPr marL="0" lvl="0" indent="0" algn="ctr" defTabSz="311150" rtl="0">
            <a:lnSpc>
              <a:spcPct val="90000"/>
            </a:lnSpc>
            <a:spcBef>
              <a:spcPct val="0"/>
            </a:spcBef>
            <a:spcAft>
              <a:spcPct val="35000"/>
            </a:spcAft>
            <a:buNone/>
          </a:pPr>
          <a:r>
            <a:rPr lang="en-US" sz="700" kern="1200"/>
            <a:t>Submit the research paper</a:t>
          </a:r>
          <a:endParaRPr lang="en-US" sz="700" kern="1200">
            <a:latin typeface="Calibri"/>
          </a:endParaRPr>
        </a:p>
      </dsp:txBody>
      <dsp:txXfrm>
        <a:off x="11720399" y="3727243"/>
        <a:ext cx="1049095" cy="524547"/>
      </dsp:txXfrm>
    </dsp:sp>
    <dsp:sp modelId="{7D29A0EC-E35E-41EE-8FC4-B9F61FD659C4}">
      <dsp:nvSpPr>
        <dsp:cNvPr id="0" name=""/>
        <dsp:cNvSpPr/>
      </dsp:nvSpPr>
      <dsp:spPr>
        <a:xfrm>
          <a:off x="12727531" y="747812"/>
          <a:ext cx="1049095" cy="524547"/>
        </a:xfrm>
        <a:prstGeom prst="rect">
          <a:avLst/>
        </a:prstGeom>
        <a:gradFill rotWithShape="0">
          <a:gsLst>
            <a:gs pos="0">
              <a:schemeClr val="accent2">
                <a:hueOff val="0"/>
                <a:satOff val="0"/>
                <a:lumOff val="0"/>
                <a:alphaOff val="0"/>
                <a:tint val="1000"/>
                <a:satMod val="100000"/>
              </a:schemeClr>
            </a:gs>
            <a:gs pos="68000">
              <a:schemeClr val="accent2">
                <a:hueOff val="0"/>
                <a:satOff val="0"/>
                <a:lumOff val="0"/>
                <a:alphaOff val="0"/>
                <a:tint val="77000"/>
                <a:satMod val="100000"/>
              </a:schemeClr>
            </a:gs>
            <a:gs pos="81000">
              <a:schemeClr val="accent2">
                <a:hueOff val="0"/>
                <a:satOff val="0"/>
                <a:lumOff val="0"/>
                <a:alphaOff val="0"/>
                <a:tint val="79000"/>
                <a:satMod val="100000"/>
              </a:schemeClr>
            </a:gs>
            <a:gs pos="86000">
              <a:schemeClr val="accent2">
                <a:hueOff val="0"/>
                <a:satOff val="0"/>
                <a:lumOff val="0"/>
                <a:alphaOff val="0"/>
                <a:tint val="73000"/>
                <a:satMod val="100000"/>
              </a:schemeClr>
            </a:gs>
            <a:gs pos="100000">
              <a:schemeClr val="accent2">
                <a:hueOff val="0"/>
                <a:satOff val="0"/>
                <a:lumOff val="0"/>
                <a:alphaOff val="0"/>
                <a:tint val="35000"/>
                <a:satMod val="10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445" tIns="4445" rIns="4445" bIns="4445" numCol="1" spcCol="1270" anchor="ctr" anchorCtr="0">
          <a:noAutofit/>
        </a:bodyPr>
        <a:lstStyle/>
        <a:p>
          <a:pPr marL="0" lvl="0" indent="0" algn="ctr" defTabSz="311150" rtl="0">
            <a:lnSpc>
              <a:spcPct val="90000"/>
            </a:lnSpc>
            <a:spcBef>
              <a:spcPct val="0"/>
            </a:spcBef>
            <a:spcAft>
              <a:spcPct val="35000"/>
            </a:spcAft>
            <a:buNone/>
          </a:pPr>
          <a:r>
            <a:rPr lang="en-US" sz="700" kern="1200"/>
            <a:t>Finalize Stage</a:t>
          </a:r>
          <a:endParaRPr lang="en-US" sz="700" kern="1200">
            <a:latin typeface="Calibri"/>
          </a:endParaRPr>
        </a:p>
      </dsp:txBody>
      <dsp:txXfrm>
        <a:off x="12727531" y="747812"/>
        <a:ext cx="1049095" cy="524547"/>
      </dsp:txXfrm>
    </dsp:sp>
    <dsp:sp modelId="{03B9FBC5-4466-4DEE-B048-B6AF4DA322BF}">
      <dsp:nvSpPr>
        <dsp:cNvPr id="0" name=""/>
        <dsp:cNvSpPr/>
      </dsp:nvSpPr>
      <dsp:spPr>
        <a:xfrm>
          <a:off x="12989805" y="1492670"/>
          <a:ext cx="1049095" cy="524547"/>
        </a:xfrm>
        <a:prstGeom prst="rect">
          <a:avLst/>
        </a:prstGeom>
        <a:gradFill rotWithShape="0">
          <a:gsLst>
            <a:gs pos="0">
              <a:schemeClr val="accent3">
                <a:hueOff val="0"/>
                <a:satOff val="0"/>
                <a:lumOff val="0"/>
                <a:alphaOff val="0"/>
                <a:tint val="1000"/>
                <a:satMod val="100000"/>
              </a:schemeClr>
            </a:gs>
            <a:gs pos="68000">
              <a:schemeClr val="accent3">
                <a:hueOff val="0"/>
                <a:satOff val="0"/>
                <a:lumOff val="0"/>
                <a:alphaOff val="0"/>
                <a:tint val="77000"/>
                <a:satMod val="100000"/>
              </a:schemeClr>
            </a:gs>
            <a:gs pos="81000">
              <a:schemeClr val="accent3">
                <a:hueOff val="0"/>
                <a:satOff val="0"/>
                <a:lumOff val="0"/>
                <a:alphaOff val="0"/>
                <a:tint val="79000"/>
                <a:satMod val="100000"/>
              </a:schemeClr>
            </a:gs>
            <a:gs pos="86000">
              <a:schemeClr val="accent3">
                <a:hueOff val="0"/>
                <a:satOff val="0"/>
                <a:lumOff val="0"/>
                <a:alphaOff val="0"/>
                <a:tint val="73000"/>
                <a:satMod val="100000"/>
              </a:schemeClr>
            </a:gs>
            <a:gs pos="100000">
              <a:schemeClr val="accent3">
                <a:hueOff val="0"/>
                <a:satOff val="0"/>
                <a:lumOff val="0"/>
                <a:alphaOff val="0"/>
                <a:tint val="35000"/>
                <a:satMod val="10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445" tIns="4445" rIns="4445" bIns="4445" numCol="1" spcCol="1270" anchor="ctr" anchorCtr="0">
          <a:noAutofit/>
        </a:bodyPr>
        <a:lstStyle/>
        <a:p>
          <a:pPr marL="0" lvl="0" indent="0" algn="ctr" defTabSz="311150" rtl="0">
            <a:lnSpc>
              <a:spcPct val="90000"/>
            </a:lnSpc>
            <a:spcBef>
              <a:spcPct val="0"/>
            </a:spcBef>
            <a:spcAft>
              <a:spcPct val="35000"/>
            </a:spcAft>
            <a:buNone/>
          </a:pPr>
          <a:r>
            <a:rPr lang="en-US" sz="700" kern="1200"/>
            <a:t>Complete 100% of the implementation overall performance , finalization of entire system</a:t>
          </a:r>
          <a:r>
            <a:rPr lang="en-US" sz="700" kern="1200">
              <a:latin typeface="Calibri"/>
            </a:rPr>
            <a:t> </a:t>
          </a:r>
        </a:p>
      </dsp:txBody>
      <dsp:txXfrm>
        <a:off x="12989805" y="1492670"/>
        <a:ext cx="1049095" cy="524547"/>
      </dsp:txXfrm>
    </dsp:sp>
    <dsp:sp modelId="{6DF78645-4D87-4FFD-A3CA-3E3EF34A6CFA}">
      <dsp:nvSpPr>
        <dsp:cNvPr id="0" name=""/>
        <dsp:cNvSpPr/>
      </dsp:nvSpPr>
      <dsp:spPr>
        <a:xfrm>
          <a:off x="12989805" y="2237528"/>
          <a:ext cx="1049095" cy="524547"/>
        </a:xfrm>
        <a:prstGeom prst="rect">
          <a:avLst/>
        </a:prstGeom>
        <a:gradFill rotWithShape="0">
          <a:gsLst>
            <a:gs pos="0">
              <a:schemeClr val="accent3">
                <a:hueOff val="0"/>
                <a:satOff val="0"/>
                <a:lumOff val="0"/>
                <a:alphaOff val="0"/>
                <a:tint val="1000"/>
                <a:satMod val="100000"/>
              </a:schemeClr>
            </a:gs>
            <a:gs pos="68000">
              <a:schemeClr val="accent3">
                <a:hueOff val="0"/>
                <a:satOff val="0"/>
                <a:lumOff val="0"/>
                <a:alphaOff val="0"/>
                <a:tint val="77000"/>
                <a:satMod val="100000"/>
              </a:schemeClr>
            </a:gs>
            <a:gs pos="81000">
              <a:schemeClr val="accent3">
                <a:hueOff val="0"/>
                <a:satOff val="0"/>
                <a:lumOff val="0"/>
                <a:alphaOff val="0"/>
                <a:tint val="79000"/>
                <a:satMod val="100000"/>
              </a:schemeClr>
            </a:gs>
            <a:gs pos="86000">
              <a:schemeClr val="accent3">
                <a:hueOff val="0"/>
                <a:satOff val="0"/>
                <a:lumOff val="0"/>
                <a:alphaOff val="0"/>
                <a:tint val="73000"/>
                <a:satMod val="100000"/>
              </a:schemeClr>
            </a:gs>
            <a:gs pos="100000">
              <a:schemeClr val="accent3">
                <a:hueOff val="0"/>
                <a:satOff val="0"/>
                <a:lumOff val="0"/>
                <a:alphaOff val="0"/>
                <a:tint val="35000"/>
                <a:satMod val="10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445" tIns="4445" rIns="4445" bIns="4445" numCol="1" spcCol="1270" anchor="ctr" anchorCtr="0">
          <a:noAutofit/>
        </a:bodyPr>
        <a:lstStyle/>
        <a:p>
          <a:pPr marL="0" lvl="0" indent="0" algn="ctr" defTabSz="311150" rtl="0">
            <a:lnSpc>
              <a:spcPct val="90000"/>
            </a:lnSpc>
            <a:spcBef>
              <a:spcPct val="0"/>
            </a:spcBef>
            <a:spcAft>
              <a:spcPct val="35000"/>
            </a:spcAft>
            <a:buNone/>
          </a:pPr>
          <a:r>
            <a:rPr lang="en-US" sz="700" kern="1200"/>
            <a:t>Final </a:t>
          </a:r>
          <a:r>
            <a:rPr lang="en-US" sz="700" kern="1200">
              <a:latin typeface="Calibri"/>
            </a:rPr>
            <a:t>presentation</a:t>
          </a:r>
        </a:p>
      </dsp:txBody>
      <dsp:txXfrm>
        <a:off x="12989805" y="2237528"/>
        <a:ext cx="1049095" cy="524547"/>
      </dsp:txXfrm>
    </dsp:sp>
    <dsp:sp modelId="{5306CCFA-FA9A-4478-8393-F1912D3E2910}">
      <dsp:nvSpPr>
        <dsp:cNvPr id="0" name=""/>
        <dsp:cNvSpPr/>
      </dsp:nvSpPr>
      <dsp:spPr>
        <a:xfrm>
          <a:off x="12989805" y="2982385"/>
          <a:ext cx="1049095" cy="524547"/>
        </a:xfrm>
        <a:prstGeom prst="rect">
          <a:avLst/>
        </a:prstGeom>
        <a:gradFill rotWithShape="0">
          <a:gsLst>
            <a:gs pos="0">
              <a:schemeClr val="accent3">
                <a:hueOff val="0"/>
                <a:satOff val="0"/>
                <a:lumOff val="0"/>
                <a:alphaOff val="0"/>
                <a:tint val="1000"/>
                <a:satMod val="100000"/>
              </a:schemeClr>
            </a:gs>
            <a:gs pos="68000">
              <a:schemeClr val="accent3">
                <a:hueOff val="0"/>
                <a:satOff val="0"/>
                <a:lumOff val="0"/>
                <a:alphaOff val="0"/>
                <a:tint val="77000"/>
                <a:satMod val="100000"/>
              </a:schemeClr>
            </a:gs>
            <a:gs pos="81000">
              <a:schemeClr val="accent3">
                <a:hueOff val="0"/>
                <a:satOff val="0"/>
                <a:lumOff val="0"/>
                <a:alphaOff val="0"/>
                <a:tint val="79000"/>
                <a:satMod val="100000"/>
              </a:schemeClr>
            </a:gs>
            <a:gs pos="86000">
              <a:schemeClr val="accent3">
                <a:hueOff val="0"/>
                <a:satOff val="0"/>
                <a:lumOff val="0"/>
                <a:alphaOff val="0"/>
                <a:tint val="73000"/>
                <a:satMod val="100000"/>
              </a:schemeClr>
            </a:gs>
            <a:gs pos="100000">
              <a:schemeClr val="accent3">
                <a:hueOff val="0"/>
                <a:satOff val="0"/>
                <a:lumOff val="0"/>
                <a:alphaOff val="0"/>
                <a:tint val="35000"/>
                <a:satMod val="10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445" tIns="4445" rIns="4445" bIns="4445" numCol="1" spcCol="1270" anchor="ctr" anchorCtr="0">
          <a:noAutofit/>
        </a:bodyPr>
        <a:lstStyle/>
        <a:p>
          <a:pPr marL="0" lvl="0" indent="0" algn="ctr" defTabSz="311150" rtl="0">
            <a:lnSpc>
              <a:spcPct val="90000"/>
            </a:lnSpc>
            <a:spcBef>
              <a:spcPct val="0"/>
            </a:spcBef>
            <a:spcAft>
              <a:spcPct val="35000"/>
            </a:spcAft>
            <a:buNone/>
          </a:pPr>
          <a:r>
            <a:rPr lang="en-US" sz="700" kern="1200"/>
            <a:t>Submit Status Report</a:t>
          </a:r>
          <a:r>
            <a:rPr lang="en-US" sz="700" kern="1200">
              <a:latin typeface="Calibri"/>
            </a:rPr>
            <a:t> </a:t>
          </a:r>
        </a:p>
      </dsp:txBody>
      <dsp:txXfrm>
        <a:off x="12989805" y="2982385"/>
        <a:ext cx="1049095" cy="524547"/>
      </dsp:txXfrm>
    </dsp:sp>
    <dsp:sp modelId="{8C377999-FD51-4708-A2B6-F95C6693B4EF}">
      <dsp:nvSpPr>
        <dsp:cNvPr id="0" name=""/>
        <dsp:cNvSpPr/>
      </dsp:nvSpPr>
      <dsp:spPr>
        <a:xfrm>
          <a:off x="12989805" y="3727243"/>
          <a:ext cx="1049095" cy="524547"/>
        </a:xfrm>
        <a:prstGeom prst="rect">
          <a:avLst/>
        </a:prstGeom>
        <a:gradFill rotWithShape="0">
          <a:gsLst>
            <a:gs pos="0">
              <a:schemeClr val="accent3">
                <a:hueOff val="0"/>
                <a:satOff val="0"/>
                <a:lumOff val="0"/>
                <a:alphaOff val="0"/>
                <a:tint val="1000"/>
                <a:satMod val="100000"/>
              </a:schemeClr>
            </a:gs>
            <a:gs pos="68000">
              <a:schemeClr val="accent3">
                <a:hueOff val="0"/>
                <a:satOff val="0"/>
                <a:lumOff val="0"/>
                <a:alphaOff val="0"/>
                <a:tint val="77000"/>
                <a:satMod val="100000"/>
              </a:schemeClr>
            </a:gs>
            <a:gs pos="81000">
              <a:schemeClr val="accent3">
                <a:hueOff val="0"/>
                <a:satOff val="0"/>
                <a:lumOff val="0"/>
                <a:alphaOff val="0"/>
                <a:tint val="79000"/>
                <a:satMod val="100000"/>
              </a:schemeClr>
            </a:gs>
            <a:gs pos="86000">
              <a:schemeClr val="accent3">
                <a:hueOff val="0"/>
                <a:satOff val="0"/>
                <a:lumOff val="0"/>
                <a:alphaOff val="0"/>
                <a:tint val="73000"/>
                <a:satMod val="100000"/>
              </a:schemeClr>
            </a:gs>
            <a:gs pos="100000">
              <a:schemeClr val="accent3">
                <a:hueOff val="0"/>
                <a:satOff val="0"/>
                <a:lumOff val="0"/>
                <a:alphaOff val="0"/>
                <a:tint val="35000"/>
                <a:satMod val="10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445" tIns="4445" rIns="4445" bIns="4445" numCol="1" spcCol="1270" anchor="ctr" anchorCtr="0">
          <a:noAutofit/>
        </a:bodyPr>
        <a:lstStyle/>
        <a:p>
          <a:pPr marL="0" lvl="0" indent="0" algn="ctr" defTabSz="311150" rtl="0">
            <a:lnSpc>
              <a:spcPct val="90000"/>
            </a:lnSpc>
            <a:spcBef>
              <a:spcPct val="0"/>
            </a:spcBef>
            <a:spcAft>
              <a:spcPct val="35000"/>
            </a:spcAft>
            <a:buNone/>
          </a:pPr>
          <a:r>
            <a:rPr lang="en-US" sz="700" kern="1200"/>
            <a:t>Submit the log report</a:t>
          </a:r>
          <a:endParaRPr lang="en-US" sz="700" kern="1200">
            <a:latin typeface="Calibri"/>
          </a:endParaRPr>
        </a:p>
      </dsp:txBody>
      <dsp:txXfrm>
        <a:off x="12989805" y="3727243"/>
        <a:ext cx="1049095" cy="524547"/>
      </dsp:txXfrm>
    </dsp:sp>
  </dsp:spTree>
</dsp:drawing>
</file>

<file path=ppt/diagrams/layout1.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9BAAE38-79BE-4082-9A4D-2BEC47341C04}" type="datetimeFigureOut">
              <a:rPr lang="en-US" smtClean="0"/>
              <a:t>5/4/2024</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9F15613-D24F-46B4-9010-BD7B318E3C30}" type="slidenum">
              <a:rPr lang="en-US" smtClean="0"/>
              <a:t>‹#›</a:t>
            </a:fld>
            <a:endParaRPr lang="en-US"/>
          </a:p>
        </p:txBody>
      </p:sp>
    </p:spTree>
    <p:extLst>
      <p:ext uri="{BB962C8B-B14F-4D97-AF65-F5344CB8AC3E}">
        <p14:creationId xmlns:p14="http://schemas.microsoft.com/office/powerpoint/2010/main" val="286405032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5BCF22-2D75-4779-9C8B-6270AA3FA919}" type="datetimeFigureOut">
              <a:rPr lang="en-US" smtClean="0"/>
              <a:t>5/4/2024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C0B8AC8-E212-48B2-9917-7448FC83DD17}" type="slidenum">
              <a:rPr lang="en-US" smtClean="0"/>
              <a:t>‹#›</a:t>
            </a:fld>
            <a:endParaRPr lang="en-US"/>
          </a:p>
        </p:txBody>
      </p:sp>
    </p:spTree>
    <p:extLst>
      <p:ext uri="{BB962C8B-B14F-4D97-AF65-F5344CB8AC3E}">
        <p14:creationId xmlns:p14="http://schemas.microsoft.com/office/powerpoint/2010/main" val="17865908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0B8AC8-E212-48B2-9917-7448FC83DD17}" type="slidenum">
              <a:rPr lang="en-US" smtClean="0"/>
              <a:t>45</a:t>
            </a:fld>
            <a:endParaRPr lang="en-US"/>
          </a:p>
        </p:txBody>
      </p:sp>
    </p:spTree>
    <p:extLst>
      <p:ext uri="{BB962C8B-B14F-4D97-AF65-F5344CB8AC3E}">
        <p14:creationId xmlns:p14="http://schemas.microsoft.com/office/powerpoint/2010/main" val="182694056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Project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14400" y="762000"/>
            <a:ext cx="10363200" cy="1470025"/>
          </a:xfrm>
        </p:spPr>
        <p:txBody>
          <a:bodyPr/>
          <a:lstStyle>
            <a:lvl1pPr>
              <a:defRPr/>
            </a:lvl1pPr>
          </a:lstStyle>
          <a:p>
            <a:r>
              <a:rPr lang="en-US"/>
              <a:t>Add the Project Title</a:t>
            </a:r>
          </a:p>
        </p:txBody>
      </p:sp>
      <p:sp>
        <p:nvSpPr>
          <p:cNvPr id="3" name="Subtitle 2"/>
          <p:cNvSpPr>
            <a:spLocks noGrp="1"/>
          </p:cNvSpPr>
          <p:nvPr>
            <p:ph type="subTitle" idx="1" hasCustomPrompt="1"/>
          </p:nvPr>
        </p:nvSpPr>
        <p:spPr>
          <a:xfrm>
            <a:off x="1828800" y="25146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Project ID</a:t>
            </a:r>
          </a:p>
        </p:txBody>
      </p:sp>
      <p:pic>
        <p:nvPicPr>
          <p:cNvPr id="20" name="Picture 19" descr="A picture containing photo, table, person, monitor&#10;&#10;Description automatically generated">
            <a:extLst>
              <a:ext uri="{FF2B5EF4-FFF2-40B4-BE49-F238E27FC236}">
                <a16:creationId xmlns:a16="http://schemas.microsoft.com/office/drawing/2014/main" id="{C4A8CD1C-223D-4C87-9519-FDBD49BC597A}"/>
              </a:ext>
            </a:extLst>
          </p:cNvPr>
          <p:cNvPicPr>
            <a:picLocks noChangeAspect="1"/>
          </p:cNvPicPr>
          <p:nvPr userDrawn="1"/>
        </p:nvPicPr>
        <p:blipFill rotWithShape="1">
          <a:blip r:embed="rId2"/>
          <a:srcRect t="90286" r="71976"/>
          <a:stretch/>
        </p:blipFill>
        <p:spPr>
          <a:xfrm>
            <a:off x="0" y="6373302"/>
            <a:ext cx="2514600" cy="490308"/>
          </a:xfrm>
          <a:prstGeom prst="rect">
            <a:avLst/>
          </a:prstGeom>
        </p:spPr>
      </p:pic>
    </p:spTree>
    <p:extLst>
      <p:ext uri="{BB962C8B-B14F-4D97-AF65-F5344CB8AC3E}">
        <p14:creationId xmlns:p14="http://schemas.microsoft.com/office/powerpoint/2010/main" val="8564494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0" name="二等辺三角形 9"/>
          <p:cNvSpPr/>
          <p:nvPr userDrawn="1"/>
        </p:nvSpPr>
        <p:spPr>
          <a:xfrm>
            <a:off x="0" y="6482208"/>
            <a:ext cx="12192000" cy="376686"/>
          </a:xfrm>
          <a:prstGeom prst="triangle">
            <a:avLst>
              <a:gd name="adj" fmla="val 62762"/>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11" name="二等辺三角形 10"/>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12" name="Slide Number Placeholder 5">
            <a:extLst>
              <a:ext uri="{FF2B5EF4-FFF2-40B4-BE49-F238E27FC236}">
                <a16:creationId xmlns:a16="http://schemas.microsoft.com/office/drawing/2014/main" id="{A75490AD-C6C9-4021-8C34-1F6444AB48BF}"/>
              </a:ext>
            </a:extLst>
          </p:cNvPr>
          <p:cNvSpPr txBox="1">
            <a:spLocks/>
          </p:cNvSpPr>
          <p:nvPr userDrawn="1"/>
        </p:nvSpPr>
        <p:spPr>
          <a:xfrm>
            <a:off x="11435142" y="6492875"/>
            <a:ext cx="680658" cy="365125"/>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7D6051F-EF20-4D26-A49B-A9D5F0B34CE8}" type="slidenum">
              <a:rPr lang="en-US" smtClean="0"/>
              <a:pPr/>
              <a:t>‹#›</a:t>
            </a:fld>
            <a:endParaRPr lang="en-US"/>
          </a:p>
        </p:txBody>
      </p:sp>
    </p:spTree>
    <p:extLst>
      <p:ext uri="{BB962C8B-B14F-4D97-AF65-F5344CB8AC3E}">
        <p14:creationId xmlns:p14="http://schemas.microsoft.com/office/powerpoint/2010/main" val="3352222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2" name="二等辺三角形 11"/>
          <p:cNvSpPr/>
          <p:nvPr userDrawn="1"/>
        </p:nvSpPr>
        <p:spPr>
          <a:xfrm>
            <a:off x="0" y="6406010"/>
            <a:ext cx="12192000" cy="452885"/>
          </a:xfrm>
          <a:prstGeom prst="triangle">
            <a:avLst>
              <a:gd name="adj" fmla="val 85448"/>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13" name="二等辺三角形 9"/>
          <p:cNvSpPr/>
          <p:nvPr userDrawn="1"/>
        </p:nvSpPr>
        <p:spPr>
          <a:xfrm>
            <a:off x="0" y="6482208"/>
            <a:ext cx="12192000" cy="376686"/>
          </a:xfrm>
          <a:prstGeom prst="triangle">
            <a:avLst>
              <a:gd name="adj" fmla="val 62762"/>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14" name="二等辺三角形 10"/>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Tree>
    <p:extLst>
      <p:ext uri="{BB962C8B-B14F-4D97-AF65-F5344CB8AC3E}">
        <p14:creationId xmlns:p14="http://schemas.microsoft.com/office/powerpoint/2010/main" val="5574300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二等辺三角形 10"/>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Tree>
    <p:extLst>
      <p:ext uri="{BB962C8B-B14F-4D97-AF65-F5344CB8AC3E}">
        <p14:creationId xmlns:p14="http://schemas.microsoft.com/office/powerpoint/2010/main" val="75240498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二等辺三角形 10"/>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Tree>
    <p:extLst>
      <p:ext uri="{BB962C8B-B14F-4D97-AF65-F5344CB8AC3E}">
        <p14:creationId xmlns:p14="http://schemas.microsoft.com/office/powerpoint/2010/main" val="361207864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二等辺三角形 9"/>
          <p:cNvSpPr/>
          <p:nvPr userDrawn="1"/>
        </p:nvSpPr>
        <p:spPr>
          <a:xfrm>
            <a:off x="0" y="6482208"/>
            <a:ext cx="12192000" cy="376686"/>
          </a:xfrm>
          <a:prstGeom prst="triangle">
            <a:avLst>
              <a:gd name="adj" fmla="val 62762"/>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13" name="二等辺三角形 10"/>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Tree>
    <p:extLst>
      <p:ext uri="{BB962C8B-B14F-4D97-AF65-F5344CB8AC3E}">
        <p14:creationId xmlns:p14="http://schemas.microsoft.com/office/powerpoint/2010/main" val="33108502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pic>
        <p:nvPicPr>
          <p:cNvPr id="20" name="Picture 19" descr="A picture containing photo, table, person, monitor&#10;&#10;Description automatically generated">
            <a:extLst>
              <a:ext uri="{FF2B5EF4-FFF2-40B4-BE49-F238E27FC236}">
                <a16:creationId xmlns:a16="http://schemas.microsoft.com/office/drawing/2014/main" id="{C4A8CD1C-223D-4C87-9519-FDBD49BC597A}"/>
              </a:ext>
            </a:extLst>
          </p:cNvPr>
          <p:cNvPicPr>
            <a:picLocks noChangeAspect="1"/>
          </p:cNvPicPr>
          <p:nvPr userDrawn="1"/>
        </p:nvPicPr>
        <p:blipFill rotWithShape="1">
          <a:blip r:embed="rId2"/>
          <a:srcRect t="90286" r="71976"/>
          <a:stretch/>
        </p:blipFill>
        <p:spPr>
          <a:xfrm>
            <a:off x="0" y="6373302"/>
            <a:ext cx="2514600" cy="490308"/>
          </a:xfrm>
          <a:prstGeom prst="rect">
            <a:avLst/>
          </a:prstGeom>
        </p:spPr>
      </p:pic>
    </p:spTree>
    <p:extLst>
      <p:ext uri="{BB962C8B-B14F-4D97-AF65-F5344CB8AC3E}">
        <p14:creationId xmlns:p14="http://schemas.microsoft.com/office/powerpoint/2010/main" val="24470881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Individual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二等辺三角形 9"/>
          <p:cNvSpPr/>
          <p:nvPr userDrawn="1"/>
        </p:nvSpPr>
        <p:spPr>
          <a:xfrm>
            <a:off x="0" y="6482208"/>
            <a:ext cx="12192000" cy="376686"/>
          </a:xfrm>
          <a:prstGeom prst="triangle">
            <a:avLst>
              <a:gd name="adj" fmla="val 62762"/>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13" name="二等辺三角形 10"/>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Tree>
    <p:extLst>
      <p:ext uri="{BB962C8B-B14F-4D97-AF65-F5344CB8AC3E}">
        <p14:creationId xmlns:p14="http://schemas.microsoft.com/office/powerpoint/2010/main" val="11888911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Overall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202388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63084" y="2837087"/>
            <a:ext cx="10363200" cy="1362075"/>
          </a:xfrm>
        </p:spPr>
        <p:txBody>
          <a:bodyPr anchor="t"/>
          <a:lstStyle>
            <a:lvl1pPr algn="l">
              <a:defRPr sz="4000" b="1" cap="all"/>
            </a:lvl1pPr>
          </a:lstStyle>
          <a:p>
            <a:r>
              <a:rPr lang="en-US"/>
              <a:t>Section Title</a:t>
            </a:r>
          </a:p>
        </p:txBody>
      </p:sp>
      <p:sp>
        <p:nvSpPr>
          <p:cNvPr id="3" name="Text Placeholder 2"/>
          <p:cNvSpPr>
            <a:spLocks noGrp="1"/>
          </p:cNvSpPr>
          <p:nvPr>
            <p:ph type="body" idx="1" hasCustomPrompt="1"/>
          </p:nvPr>
        </p:nvSpPr>
        <p:spPr>
          <a:xfrm>
            <a:off x="963084" y="4237261"/>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Section Sub-Titles</a:t>
            </a:r>
          </a:p>
        </p:txBody>
      </p:sp>
      <p:sp>
        <p:nvSpPr>
          <p:cNvPr id="19" name="Rectangle 18">
            <a:extLst>
              <a:ext uri="{FF2B5EF4-FFF2-40B4-BE49-F238E27FC236}">
                <a16:creationId xmlns:a16="http://schemas.microsoft.com/office/drawing/2014/main" id="{77C29E58-4878-471A-A8CF-FA8607A4052E}"/>
              </a:ext>
            </a:extLst>
          </p:cNvPr>
          <p:cNvSpPr/>
          <p:nvPr userDrawn="1"/>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rPr>
              <a:t>ITXXXXXXXX</a:t>
            </a:r>
            <a:r>
              <a:rPr lang="en-US" sz="1800">
                <a:solidFill>
                  <a:schemeClr val="tx1"/>
                </a:solidFill>
              </a:rPr>
              <a:t>   |   &lt;</a:t>
            </a:r>
            <a:r>
              <a:rPr lang="en-US" sz="1800" b="1">
                <a:solidFill>
                  <a:schemeClr val="tx1"/>
                </a:solidFill>
              </a:rPr>
              <a:t>&lt;Student Name&gt;&gt;   </a:t>
            </a:r>
            <a:r>
              <a:rPr lang="en-US" sz="1800">
                <a:solidFill>
                  <a:schemeClr val="tx1"/>
                </a:solidFill>
              </a:rPr>
              <a:t>|   </a:t>
            </a:r>
            <a:r>
              <a:rPr lang="en-US" sz="1800" b="0">
                <a:solidFill>
                  <a:schemeClr val="tx1"/>
                </a:solidFill>
              </a:rPr>
              <a:t>&lt;&lt;Project ID&gt;&gt;</a:t>
            </a:r>
          </a:p>
        </p:txBody>
      </p:sp>
    </p:spTree>
    <p:extLst>
      <p:ext uri="{BB962C8B-B14F-4D97-AF65-F5344CB8AC3E}">
        <p14:creationId xmlns:p14="http://schemas.microsoft.com/office/powerpoint/2010/main" val="32933316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Student Information Sec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63084" y="2837087"/>
            <a:ext cx="10363200" cy="1362075"/>
          </a:xfrm>
        </p:spPr>
        <p:txBody>
          <a:bodyPr anchor="t"/>
          <a:lstStyle>
            <a:lvl1pPr algn="l">
              <a:defRPr sz="4000" b="1" cap="all"/>
            </a:lvl1pPr>
          </a:lstStyle>
          <a:p>
            <a:r>
              <a:rPr lang="en-US"/>
              <a:t>Student IT Number | Student Name</a:t>
            </a:r>
          </a:p>
        </p:txBody>
      </p:sp>
      <p:sp>
        <p:nvSpPr>
          <p:cNvPr id="3" name="Text Placeholder 2"/>
          <p:cNvSpPr>
            <a:spLocks noGrp="1"/>
          </p:cNvSpPr>
          <p:nvPr>
            <p:ph type="body" idx="1" hasCustomPrompt="1"/>
          </p:nvPr>
        </p:nvSpPr>
        <p:spPr>
          <a:xfrm>
            <a:off x="963084" y="4237261"/>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Student’s Specialization</a:t>
            </a:r>
          </a:p>
        </p:txBody>
      </p:sp>
      <p:sp>
        <p:nvSpPr>
          <p:cNvPr id="13" name="二等辺三角形 10"/>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4" name="Rectangle 3">
            <a:extLst>
              <a:ext uri="{FF2B5EF4-FFF2-40B4-BE49-F238E27FC236}">
                <a16:creationId xmlns:a16="http://schemas.microsoft.com/office/drawing/2014/main" id="{0A8789F7-2DE1-4BD0-98A0-4D627E8C7924}"/>
              </a:ext>
            </a:extLst>
          </p:cNvPr>
          <p:cNvSpPr/>
          <p:nvPr userDrawn="1"/>
        </p:nvSpPr>
        <p:spPr>
          <a:xfrm>
            <a:off x="10134600" y="152400"/>
            <a:ext cx="1981200" cy="2286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Student Must add a professional photo to this cage</a:t>
            </a:r>
          </a:p>
        </p:txBody>
      </p:sp>
    </p:spTree>
    <p:extLst>
      <p:ext uri="{BB962C8B-B14F-4D97-AF65-F5344CB8AC3E}">
        <p14:creationId xmlns:p14="http://schemas.microsoft.com/office/powerpoint/2010/main" val="20085934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303586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570868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650893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304800"/>
            <a:ext cx="11684000" cy="79216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304800" y="1143000"/>
            <a:ext cx="11684000" cy="51816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Slide Number Placeholder 5">
            <a:extLst>
              <a:ext uri="{FF2B5EF4-FFF2-40B4-BE49-F238E27FC236}">
                <a16:creationId xmlns:a16="http://schemas.microsoft.com/office/drawing/2014/main" id="{C064364F-1F37-4C7B-B31F-2D4F671B2CB9}"/>
              </a:ext>
            </a:extLst>
          </p:cNvPr>
          <p:cNvSpPr txBox="1">
            <a:spLocks/>
          </p:cNvSpPr>
          <p:nvPr userDrawn="1"/>
        </p:nvSpPr>
        <p:spPr>
          <a:xfrm>
            <a:off x="11435142" y="6492875"/>
            <a:ext cx="680658" cy="365125"/>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7D6051F-EF20-4D26-A49B-A9D5F0B34CE8}" type="slidenum">
              <a:rPr lang="en-US" smtClean="0"/>
              <a:pPr/>
              <a:t>‹#›</a:t>
            </a:fld>
            <a:endParaRPr lang="en-US"/>
          </a:p>
        </p:txBody>
      </p:sp>
      <p:pic>
        <p:nvPicPr>
          <p:cNvPr id="7" name="Picture 6" descr="A picture containing photo, table, person, monitor&#10;&#10;Description automatically generated">
            <a:extLst>
              <a:ext uri="{FF2B5EF4-FFF2-40B4-BE49-F238E27FC236}">
                <a16:creationId xmlns:a16="http://schemas.microsoft.com/office/drawing/2014/main" id="{0503738D-67F6-4FC8-88E8-C0D768AD3312}"/>
              </a:ext>
            </a:extLst>
          </p:cNvPr>
          <p:cNvPicPr>
            <a:picLocks noChangeAspect="1"/>
          </p:cNvPicPr>
          <p:nvPr userDrawn="1"/>
        </p:nvPicPr>
        <p:blipFill rotWithShape="1">
          <a:blip r:embed="rId16"/>
          <a:srcRect t="90286" r="71976"/>
          <a:stretch/>
        </p:blipFill>
        <p:spPr>
          <a:xfrm>
            <a:off x="0" y="6373302"/>
            <a:ext cx="2514600" cy="490308"/>
          </a:xfrm>
          <a:prstGeom prst="rect">
            <a:avLst/>
          </a:prstGeom>
        </p:spPr>
      </p:pic>
      <p:sp>
        <p:nvSpPr>
          <p:cNvPr id="4" name="TextBox 3">
            <a:extLst>
              <a:ext uri="{FF2B5EF4-FFF2-40B4-BE49-F238E27FC236}">
                <a16:creationId xmlns:a16="http://schemas.microsoft.com/office/drawing/2014/main" id="{A16EC11E-4ADA-413C-92B1-C0871F068AF1}"/>
              </a:ext>
            </a:extLst>
          </p:cNvPr>
          <p:cNvSpPr txBox="1"/>
          <p:nvPr userDrawn="1"/>
        </p:nvSpPr>
        <p:spPr>
          <a:xfrm>
            <a:off x="10287000" y="6536937"/>
            <a:ext cx="1066800" cy="276999"/>
          </a:xfrm>
          <a:prstGeom prst="rect">
            <a:avLst/>
          </a:prstGeom>
          <a:noFill/>
        </p:spPr>
        <p:txBody>
          <a:bodyPr wrap="square" rtlCol="0">
            <a:spAutoFit/>
          </a:bodyPr>
          <a:lstStyle/>
          <a:p>
            <a:fld id="{98C4007C-554A-4B16-A31C-089CB53EF86F}" type="datetime1">
              <a:rPr lang="en-US" sz="1200" b="1" smtClean="0"/>
              <a:t>5/4/2024</a:t>
            </a:fld>
            <a:endParaRPr lang="en-US" sz="1200" b="1"/>
          </a:p>
        </p:txBody>
      </p:sp>
    </p:spTree>
    <p:extLst>
      <p:ext uri="{BB962C8B-B14F-4D97-AF65-F5344CB8AC3E}">
        <p14:creationId xmlns:p14="http://schemas.microsoft.com/office/powerpoint/2010/main" val="4137453564"/>
      </p:ext>
    </p:extLst>
  </p:cSld>
  <p:clrMap bg1="lt1" tx1="dk1" bg2="lt2" tx2="dk2" accent1="accent1" accent2="accent2" accent3="accent3" accent4="accent4" accent5="accent5" accent6="accent6" hlink="hlink" folHlink="folHlink"/>
  <p:sldLayoutIdLst>
    <p:sldLayoutId id="2147483661" r:id="rId1"/>
    <p:sldLayoutId id="2147483663" r:id="rId2"/>
    <p:sldLayoutId id="2147483650" r:id="rId3"/>
    <p:sldLayoutId id="2147483662" r:id="rId4"/>
    <p:sldLayoutId id="2147483651" r:id="rId5"/>
    <p:sldLayoutId id="2147483660"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Lst>
  <p:hf hdr="0" ftr="0"/>
  <p:txStyles>
    <p:titleStyle>
      <a:lvl1pPr algn="ctr" defTabSz="914400" rtl="0" eaLnBrk="1" latinLnBrk="0" hangingPunct="1">
        <a:spcBef>
          <a:spcPct val="0"/>
        </a:spcBef>
        <a:buNone/>
        <a:defRPr sz="4400" kern="1200">
          <a:solidFill>
            <a:schemeClr val="tx1"/>
          </a:solidFill>
          <a:latin typeface="Adobe Devanagari" pitchFamily="18" charset="0"/>
          <a:ea typeface="+mj-ea"/>
          <a:cs typeface="Adobe Devanagari" pitchFamily="18" charset="0"/>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Wingdings" pitchFamily="2" charset="2"/>
        <a:buChar char="Ø"/>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Wingdings" pitchFamily="2"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svg"/><Relationship Id="rId7" Type="http://schemas.openxmlformats.org/officeDocument/2006/relationships/image" Target="../media/image24.svg"/><Relationship Id="rId2" Type="http://schemas.openxmlformats.org/officeDocument/2006/relationships/image" Target="../media/image19.png"/><Relationship Id="rId1" Type="http://schemas.openxmlformats.org/officeDocument/2006/relationships/slideLayout" Target="../slideLayouts/slideLayout3.xml"/><Relationship Id="rId6" Type="http://schemas.openxmlformats.org/officeDocument/2006/relationships/image" Target="../media/image23.png"/><Relationship Id="rId5" Type="http://schemas.openxmlformats.org/officeDocument/2006/relationships/image" Target="../media/image22.svg"/><Relationship Id="rId10" Type="http://schemas.openxmlformats.org/officeDocument/2006/relationships/image" Target="../media/image6.png"/><Relationship Id="rId4" Type="http://schemas.openxmlformats.org/officeDocument/2006/relationships/image" Target="../media/image21.png"/><Relationship Id="rId9" Type="http://schemas.openxmlformats.org/officeDocument/2006/relationships/image" Target="../media/image26.svg"/></Relationships>
</file>

<file path=ppt/slides/_rels/slide11.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diagramLayout" Target="../diagrams/layout1.xml"/><Relationship Id="rId7" Type="http://schemas.openxmlformats.org/officeDocument/2006/relationships/image" Target="../media/image27.png"/><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10" Type="http://schemas.openxmlformats.org/officeDocument/2006/relationships/image" Target="../media/image6.png"/><Relationship Id="rId4" Type="http://schemas.openxmlformats.org/officeDocument/2006/relationships/diagramQuickStyle" Target="../diagrams/quickStyle1.xml"/><Relationship Id="rId9" Type="http://schemas.openxmlformats.org/officeDocument/2006/relationships/image" Target="../media/image29.png"/></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7.png"/><Relationship Id="rId1" Type="http://schemas.openxmlformats.org/officeDocument/2006/relationships/slideLayout" Target="../slideLayouts/slideLayout3.xml"/><Relationship Id="rId4" Type="http://schemas.openxmlformats.org/officeDocument/2006/relationships/image" Target="../media/image31.png"/></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3.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3.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hyperlink" Target="https://doi.org/10.1109/csnt57126.2023.10134662" TargetMode="External"/><Relationship Id="rId2" Type="http://schemas.openxmlformats.org/officeDocument/2006/relationships/hyperlink" Target="https://ieeexplore.ieee.org/document/10072846" TargetMode="External"/><Relationship Id="rId1" Type="http://schemas.openxmlformats.org/officeDocument/2006/relationships/slideLayout" Target="../slideLayouts/slideLayout4.xml"/><Relationship Id="rId4" Type="http://schemas.openxmlformats.org/officeDocument/2006/relationships/hyperlink" Target="https://doi.org/10.1109/iceca52323.2021.9675858"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jpe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47.png"/><Relationship Id="rId1" Type="http://schemas.openxmlformats.org/officeDocument/2006/relationships/slideLayout" Target="../slideLayouts/slideLayout3.xml"/><Relationship Id="rId4" Type="http://schemas.openxmlformats.org/officeDocument/2006/relationships/image" Target="../media/image18.png"/></Relationships>
</file>

<file path=ppt/slides/_rels/slide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svg"/><Relationship Id="rId7" Type="http://schemas.openxmlformats.org/officeDocument/2006/relationships/image" Target="../media/image24.svg"/><Relationship Id="rId2" Type="http://schemas.openxmlformats.org/officeDocument/2006/relationships/image" Target="../media/image19.png"/><Relationship Id="rId1" Type="http://schemas.openxmlformats.org/officeDocument/2006/relationships/slideLayout" Target="../slideLayouts/slideLayout3.xml"/><Relationship Id="rId6" Type="http://schemas.openxmlformats.org/officeDocument/2006/relationships/image" Target="../media/image23.png"/><Relationship Id="rId5" Type="http://schemas.openxmlformats.org/officeDocument/2006/relationships/image" Target="../media/image22.svg"/><Relationship Id="rId4" Type="http://schemas.openxmlformats.org/officeDocument/2006/relationships/image" Target="../media/image21.png"/><Relationship Id="rId9" Type="http://schemas.openxmlformats.org/officeDocument/2006/relationships/image" Target="../media/image26.svg"/></Relationships>
</file>

<file path=ppt/slides/_rels/slide3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3.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3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jpe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55.svg"/><Relationship Id="rId2" Type="http://schemas.openxmlformats.org/officeDocument/2006/relationships/image" Target="../media/image54.png"/><Relationship Id="rId1" Type="http://schemas.openxmlformats.org/officeDocument/2006/relationships/slideLayout" Target="../slideLayouts/slideLayout3.xml"/><Relationship Id="rId5" Type="http://schemas.openxmlformats.org/officeDocument/2006/relationships/image" Target="../media/image57.svg"/><Relationship Id="rId4" Type="http://schemas.openxmlformats.org/officeDocument/2006/relationships/image" Target="../media/image56.png"/></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3.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4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0.png"/><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3.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7.png"/><Relationship Id="rId1" Type="http://schemas.openxmlformats.org/officeDocument/2006/relationships/slideLayout" Target="../slideLayouts/slideLayout6.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6.png"/><Relationship Id="rId2" Type="http://schemas.openxmlformats.org/officeDocument/2006/relationships/image" Target="../media/image12.png"/><Relationship Id="rId1" Type="http://schemas.openxmlformats.org/officeDocument/2006/relationships/slideLayout" Target="../slideLayouts/slideLayout3.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3.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5" name="Rectangle 64">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descr="A group of cucumbers with water droplets on them&#10;&#10;Description automatically generated">
            <a:extLst>
              <a:ext uri="{FF2B5EF4-FFF2-40B4-BE49-F238E27FC236}">
                <a16:creationId xmlns:a16="http://schemas.microsoft.com/office/drawing/2014/main" id="{8C676E44-3089-DB66-B72B-7086475B6F7A}"/>
              </a:ext>
            </a:extLst>
          </p:cNvPr>
          <p:cNvPicPr>
            <a:picLocks noChangeAspect="1"/>
          </p:cNvPicPr>
          <p:nvPr/>
        </p:nvPicPr>
        <p:blipFill rotWithShape="1">
          <a:blip r:embed="rId2"/>
          <a:srcRect l="13260" r="18705" b="3883"/>
          <a:stretch/>
        </p:blipFill>
        <p:spPr>
          <a:xfrm>
            <a:off x="3523487" y="10"/>
            <a:ext cx="8668512" cy="6857990"/>
          </a:xfrm>
          <a:prstGeom prst="rect">
            <a:avLst/>
          </a:prstGeom>
        </p:spPr>
      </p:pic>
      <p:sp>
        <p:nvSpPr>
          <p:cNvPr id="66" name="Rectangle 65">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tx1"/>
              </a:gs>
              <a:gs pos="33000">
                <a:schemeClr val="tx1">
                  <a:alpha val="64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9" name="Title 3">
            <a:extLst>
              <a:ext uri="{FF2B5EF4-FFF2-40B4-BE49-F238E27FC236}">
                <a16:creationId xmlns:a16="http://schemas.microsoft.com/office/drawing/2014/main" id="{D26D8751-82E8-B2F4-9F6C-014BAFC1A176}"/>
              </a:ext>
            </a:extLst>
          </p:cNvPr>
          <p:cNvSpPr>
            <a:spLocks noGrp="1"/>
          </p:cNvSpPr>
          <p:nvPr>
            <p:ph type="ctrTitle"/>
          </p:nvPr>
        </p:nvSpPr>
        <p:spPr>
          <a:xfrm>
            <a:off x="244390" y="559203"/>
            <a:ext cx="10363200" cy="1470025"/>
          </a:xfrm>
        </p:spPr>
        <p:txBody>
          <a:bodyPr/>
          <a:lstStyle/>
          <a:p>
            <a:pPr algn="l"/>
            <a:r>
              <a:rPr lang="en-US">
                <a:solidFill>
                  <a:schemeClr val="bg1"/>
                </a:solidFill>
                <a:latin typeface="Adobe Devanagari"/>
              </a:rPr>
              <a:t>Synergetic Innovation in Gherkin Cultivation </a:t>
            </a:r>
            <a:endParaRPr lang="en-US">
              <a:solidFill>
                <a:schemeClr val="bg1"/>
              </a:solidFill>
            </a:endParaRPr>
          </a:p>
        </p:txBody>
      </p:sp>
      <p:sp>
        <p:nvSpPr>
          <p:cNvPr id="64" name="Subtitle 4">
            <a:extLst>
              <a:ext uri="{FF2B5EF4-FFF2-40B4-BE49-F238E27FC236}">
                <a16:creationId xmlns:a16="http://schemas.microsoft.com/office/drawing/2014/main" id="{1C85742F-2B10-0D88-A4FC-98D1496CB321}"/>
              </a:ext>
            </a:extLst>
          </p:cNvPr>
          <p:cNvSpPr>
            <a:spLocks noGrp="1"/>
          </p:cNvSpPr>
          <p:nvPr>
            <p:ph type="subTitle" idx="1"/>
          </p:nvPr>
        </p:nvSpPr>
        <p:spPr>
          <a:xfrm>
            <a:off x="-2945946" y="3722652"/>
            <a:ext cx="8534400" cy="550069"/>
          </a:xfrm>
        </p:spPr>
        <p:txBody>
          <a:bodyPr vert="horz" lIns="91440" tIns="45720" rIns="91440" bIns="45720" rtlCol="0" anchor="t">
            <a:normAutofit/>
          </a:bodyPr>
          <a:lstStyle/>
          <a:p>
            <a:r>
              <a:rPr lang="en-US" sz="1800">
                <a:solidFill>
                  <a:schemeClr val="bg1"/>
                </a:solidFill>
                <a:ea typeface="Cambria"/>
              </a:rPr>
              <a:t>Project ID : R24-010</a:t>
            </a:r>
            <a:endParaRPr lang="en-US">
              <a:solidFill>
                <a:schemeClr val="bg1"/>
              </a:solidFill>
            </a:endParaRPr>
          </a:p>
        </p:txBody>
      </p:sp>
      <p:sp>
        <p:nvSpPr>
          <p:cNvPr id="72" name="Subtitle 4">
            <a:extLst>
              <a:ext uri="{FF2B5EF4-FFF2-40B4-BE49-F238E27FC236}">
                <a16:creationId xmlns:a16="http://schemas.microsoft.com/office/drawing/2014/main" id="{4998F6E6-11FE-25A9-332E-561BB793FAF7}"/>
              </a:ext>
            </a:extLst>
          </p:cNvPr>
          <p:cNvSpPr txBox="1">
            <a:spLocks/>
          </p:cNvSpPr>
          <p:nvPr/>
        </p:nvSpPr>
        <p:spPr>
          <a:xfrm>
            <a:off x="93375" y="4545672"/>
            <a:ext cx="2313483" cy="337709"/>
          </a:xfrm>
          <a:prstGeom prst="rect">
            <a:avLst/>
          </a:prstGeom>
        </p:spPr>
        <p:txBody>
          <a:bodyPr vert="horz" lIns="91440" tIns="45720" rIns="91440" bIns="45720" rtlCol="0" anchor="t">
            <a:normAutofit fontScale="92500" lnSpcReduction="10000"/>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Wingdings" pitchFamily="2" charset="2"/>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800">
                <a:solidFill>
                  <a:schemeClr val="bg1"/>
                </a:solidFill>
                <a:ea typeface="Cambria"/>
              </a:rPr>
              <a:t>Ino Agri Mobile App</a:t>
            </a:r>
            <a:endParaRPr lang="en-US">
              <a:solidFill>
                <a:schemeClr val="bg1"/>
              </a:solidFill>
            </a:endParaRPr>
          </a:p>
        </p:txBody>
      </p:sp>
      <p:pic>
        <p:nvPicPr>
          <p:cNvPr id="74" name="Picture 73">
            <a:extLst>
              <a:ext uri="{FF2B5EF4-FFF2-40B4-BE49-F238E27FC236}">
                <a16:creationId xmlns:a16="http://schemas.microsoft.com/office/drawing/2014/main" id="{5B2EFF58-F5C3-141A-8AC9-362B30B96C96}"/>
              </a:ext>
            </a:extLst>
          </p:cNvPr>
          <p:cNvPicPr>
            <a:picLocks noChangeAspect="1"/>
          </p:cNvPicPr>
          <p:nvPr/>
        </p:nvPicPr>
        <p:blipFill>
          <a:blip r:embed="rId3"/>
          <a:stretch>
            <a:fillRect/>
          </a:stretch>
        </p:blipFill>
        <p:spPr>
          <a:xfrm>
            <a:off x="0" y="6306156"/>
            <a:ext cx="12192000" cy="552704"/>
          </a:xfrm>
          <a:prstGeom prst="rect">
            <a:avLst/>
          </a:prstGeom>
        </p:spPr>
      </p:pic>
    </p:spTree>
    <p:extLst>
      <p:ext uri="{BB962C8B-B14F-4D97-AF65-F5344CB8AC3E}">
        <p14:creationId xmlns:p14="http://schemas.microsoft.com/office/powerpoint/2010/main" val="38992739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a:extLst>
              <a:ext uri="{FF2B5EF4-FFF2-40B4-BE49-F238E27FC236}">
                <a16:creationId xmlns:a16="http://schemas.microsoft.com/office/drawing/2014/main" id="{A5E07CD7-32D7-564E-FA18-58D47CE73995}"/>
              </a:ext>
            </a:extLst>
          </p:cNvPr>
          <p:cNvSpPr>
            <a:spLocks noGrp="1"/>
          </p:cNvSpPr>
          <p:nvPr>
            <p:ph type="title"/>
          </p:nvPr>
        </p:nvSpPr>
        <p:spPr>
          <a:xfrm>
            <a:off x="251326" y="171115"/>
            <a:ext cx="11684000" cy="792162"/>
          </a:xfrm>
        </p:spPr>
        <p:txBody>
          <a:bodyPr>
            <a:normAutofit/>
          </a:bodyPr>
          <a:lstStyle/>
          <a:p>
            <a:r>
              <a:rPr lang="en-US">
                <a:latin typeface="Adobe Devanagari"/>
              </a:rPr>
              <a:t>Specific and Sub Objective</a:t>
            </a:r>
            <a:endParaRPr lang="en-US"/>
          </a:p>
        </p:txBody>
      </p:sp>
      <p:sp>
        <p:nvSpPr>
          <p:cNvPr id="10" name="Rectangle 9">
            <a:extLst>
              <a:ext uri="{FF2B5EF4-FFF2-40B4-BE49-F238E27FC236}">
                <a16:creationId xmlns:a16="http://schemas.microsoft.com/office/drawing/2014/main" id="{26439B07-E58A-1AF3-E5A6-E65FC93B988E}"/>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rPr>
              <a:t>IT21042560</a:t>
            </a:r>
            <a:r>
              <a:rPr lang="en-US">
                <a:solidFill>
                  <a:schemeClr val="tx1"/>
                </a:solidFill>
              </a:rPr>
              <a:t>   </a:t>
            </a:r>
            <a:r>
              <a:rPr lang="en-US" sz="1800">
                <a:solidFill>
                  <a:schemeClr val="tx1"/>
                </a:solidFill>
              </a:rPr>
              <a:t>|</a:t>
            </a:r>
            <a:r>
              <a:rPr lang="en-US">
                <a:solidFill>
                  <a:schemeClr val="tx1"/>
                </a:solidFill>
              </a:rPr>
              <a:t>  </a:t>
            </a:r>
            <a:r>
              <a:rPr lang="en-US" sz="1800">
                <a:solidFill>
                  <a:schemeClr val="tx1"/>
                </a:solidFill>
              </a:rPr>
              <a:t> </a:t>
            </a:r>
            <a:r>
              <a:rPr lang="en-US" b="1">
                <a:solidFill>
                  <a:schemeClr val="tx1"/>
                </a:solidFill>
              </a:rPr>
              <a:t>Jinasena H.D.S.S  </a:t>
            </a:r>
            <a:r>
              <a:rPr lang="en-US" sz="1800" b="1">
                <a:solidFill>
                  <a:schemeClr val="tx1"/>
                </a:solidFill>
              </a:rPr>
              <a:t> </a:t>
            </a:r>
            <a:r>
              <a:rPr lang="en-US" sz="1800">
                <a:solidFill>
                  <a:schemeClr val="tx1"/>
                </a:solidFill>
              </a:rPr>
              <a:t>|</a:t>
            </a:r>
            <a:r>
              <a:rPr lang="en-US">
                <a:solidFill>
                  <a:schemeClr val="tx1"/>
                </a:solidFill>
              </a:rPr>
              <a:t>   R24-010</a:t>
            </a:r>
            <a:endParaRPr lang="en-US" sz="1800" b="0">
              <a:solidFill>
                <a:schemeClr val="tx1"/>
              </a:solidFill>
            </a:endParaRPr>
          </a:p>
        </p:txBody>
      </p:sp>
      <p:sp>
        <p:nvSpPr>
          <p:cNvPr id="5" name="Oval 4">
            <a:extLst>
              <a:ext uri="{FF2B5EF4-FFF2-40B4-BE49-F238E27FC236}">
                <a16:creationId xmlns:a16="http://schemas.microsoft.com/office/drawing/2014/main" id="{660D9373-86CF-A5A1-44AA-C7C04C858401}"/>
              </a:ext>
            </a:extLst>
          </p:cNvPr>
          <p:cNvSpPr/>
          <p:nvPr/>
        </p:nvSpPr>
        <p:spPr>
          <a:xfrm>
            <a:off x="1222672" y="2719013"/>
            <a:ext cx="1925052" cy="1978527"/>
          </a:xfrm>
          <a:prstGeom prst="ellipse">
            <a:avLst/>
          </a:prstGeom>
          <a:solidFill>
            <a:srgbClr val="00BF6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500" b="1">
                <a:solidFill>
                  <a:srgbClr val="F7F7F7"/>
                </a:solidFill>
                <a:ea typeface="+mn-lt"/>
                <a:cs typeface="+mn-lt"/>
              </a:rPr>
              <a:t>Smart Pest Identification and Control System </a:t>
            </a:r>
            <a:endParaRPr lang="en-US" sz="1500">
              <a:ea typeface="Cambria"/>
            </a:endParaRPr>
          </a:p>
        </p:txBody>
      </p:sp>
      <p:sp>
        <p:nvSpPr>
          <p:cNvPr id="7" name="Oval 6">
            <a:extLst>
              <a:ext uri="{FF2B5EF4-FFF2-40B4-BE49-F238E27FC236}">
                <a16:creationId xmlns:a16="http://schemas.microsoft.com/office/drawing/2014/main" id="{FA9A38FB-0CFC-12D7-4B03-DB46BCAE7AA4}"/>
              </a:ext>
            </a:extLst>
          </p:cNvPr>
          <p:cNvSpPr/>
          <p:nvPr/>
        </p:nvSpPr>
        <p:spPr>
          <a:xfrm>
            <a:off x="1028973" y="2552006"/>
            <a:ext cx="2312737" cy="2312737"/>
          </a:xfrm>
          <a:prstGeom prst="ellipse">
            <a:avLst/>
          </a:prstGeom>
          <a:no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04097D6A-548B-5A68-3076-4BF17D6C64C5}"/>
              </a:ext>
            </a:extLst>
          </p:cNvPr>
          <p:cNvSpPr/>
          <p:nvPr/>
        </p:nvSpPr>
        <p:spPr>
          <a:xfrm>
            <a:off x="4213398" y="1281353"/>
            <a:ext cx="6042526" cy="788736"/>
          </a:xfrm>
          <a:prstGeom prst="round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500" b="1">
                <a:solidFill>
                  <a:srgbClr val="000000"/>
                </a:solidFill>
                <a:ea typeface="+mn-lt"/>
                <a:cs typeface="+mn-lt"/>
              </a:rPr>
              <a:t>Identification of Gherkins Pests.</a:t>
            </a:r>
            <a:endParaRPr lang="en-US" sz="2500">
              <a:ea typeface="Cambria"/>
            </a:endParaRPr>
          </a:p>
        </p:txBody>
      </p:sp>
      <p:sp>
        <p:nvSpPr>
          <p:cNvPr id="9" name="Oval 8">
            <a:extLst>
              <a:ext uri="{FF2B5EF4-FFF2-40B4-BE49-F238E27FC236}">
                <a16:creationId xmlns:a16="http://schemas.microsoft.com/office/drawing/2014/main" id="{036970D6-77C6-65F1-C47B-6B21227D0FF2}"/>
              </a:ext>
            </a:extLst>
          </p:cNvPr>
          <p:cNvSpPr/>
          <p:nvPr/>
        </p:nvSpPr>
        <p:spPr>
          <a:xfrm>
            <a:off x="3564983" y="1146232"/>
            <a:ext cx="1056105" cy="1069473"/>
          </a:xfrm>
          <a:prstGeom prst="ellipse">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14FE6DEA-BF45-FF9B-5562-14502AD5AF69}"/>
              </a:ext>
            </a:extLst>
          </p:cNvPr>
          <p:cNvSpPr/>
          <p:nvPr/>
        </p:nvSpPr>
        <p:spPr>
          <a:xfrm>
            <a:off x="5643819" y="2551353"/>
            <a:ext cx="6042526" cy="788736"/>
          </a:xfrm>
          <a:prstGeom prst="round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500" b="1">
                <a:solidFill>
                  <a:srgbClr val="000000"/>
                </a:solidFill>
                <a:ea typeface="+mn-lt"/>
                <a:cs typeface="+mn-lt"/>
              </a:rPr>
              <a:t>Pest re-identification and detection</a:t>
            </a:r>
            <a:endParaRPr lang="en-US" sz="2500">
              <a:ea typeface="Cambria"/>
            </a:endParaRPr>
          </a:p>
        </p:txBody>
      </p:sp>
      <p:sp>
        <p:nvSpPr>
          <p:cNvPr id="13" name="Oval 12">
            <a:extLst>
              <a:ext uri="{FF2B5EF4-FFF2-40B4-BE49-F238E27FC236}">
                <a16:creationId xmlns:a16="http://schemas.microsoft.com/office/drawing/2014/main" id="{8B16A1DA-5F0B-F463-0DE3-3B9DFD04078C}"/>
              </a:ext>
            </a:extLst>
          </p:cNvPr>
          <p:cNvSpPr/>
          <p:nvPr/>
        </p:nvSpPr>
        <p:spPr>
          <a:xfrm>
            <a:off x="4995403" y="2416232"/>
            <a:ext cx="1056105" cy="1069473"/>
          </a:xfrm>
          <a:prstGeom prst="ellipse">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E6CD1DEB-2CFF-BBE0-1258-E5C2C6CD2331}"/>
              </a:ext>
            </a:extLst>
          </p:cNvPr>
          <p:cNvSpPr/>
          <p:nvPr/>
        </p:nvSpPr>
        <p:spPr>
          <a:xfrm>
            <a:off x="5670554" y="4142194"/>
            <a:ext cx="6042526" cy="788736"/>
          </a:xfrm>
          <a:prstGeom prst="round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500" b="1">
                <a:solidFill>
                  <a:srgbClr val="000000"/>
                </a:solidFill>
                <a:ea typeface="+mn-lt"/>
                <a:cs typeface="+mn-lt"/>
              </a:rPr>
              <a:t>Create AR based pest Visualization </a:t>
            </a:r>
            <a:endParaRPr lang="en-US" sz="2500">
              <a:ea typeface="Cambria"/>
            </a:endParaRPr>
          </a:p>
        </p:txBody>
      </p:sp>
      <p:sp>
        <p:nvSpPr>
          <p:cNvPr id="15" name="Oval 14">
            <a:extLst>
              <a:ext uri="{FF2B5EF4-FFF2-40B4-BE49-F238E27FC236}">
                <a16:creationId xmlns:a16="http://schemas.microsoft.com/office/drawing/2014/main" id="{46E63090-E3CC-8142-145C-E96EC45B471D}"/>
              </a:ext>
            </a:extLst>
          </p:cNvPr>
          <p:cNvSpPr/>
          <p:nvPr/>
        </p:nvSpPr>
        <p:spPr>
          <a:xfrm>
            <a:off x="5022139" y="4007074"/>
            <a:ext cx="1056105" cy="1069473"/>
          </a:xfrm>
          <a:prstGeom prst="ellipse">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15">
            <a:extLst>
              <a:ext uri="{FF2B5EF4-FFF2-40B4-BE49-F238E27FC236}">
                <a16:creationId xmlns:a16="http://schemas.microsoft.com/office/drawing/2014/main" id="{67D56DE5-16DB-0E75-1BD8-FD6F7BBA64B1}"/>
              </a:ext>
            </a:extLst>
          </p:cNvPr>
          <p:cNvSpPr/>
          <p:nvPr/>
        </p:nvSpPr>
        <p:spPr>
          <a:xfrm>
            <a:off x="4039606" y="5385456"/>
            <a:ext cx="6042526" cy="788736"/>
          </a:xfrm>
          <a:prstGeom prst="round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500" b="1">
                <a:solidFill>
                  <a:srgbClr val="000000"/>
                </a:solidFill>
                <a:ea typeface="+mn-lt"/>
                <a:cs typeface="+mn-lt"/>
              </a:rPr>
              <a:t>Provide Translate solutions to the pests </a:t>
            </a:r>
            <a:endParaRPr lang="en-US" sz="2500">
              <a:ea typeface="Cambria"/>
            </a:endParaRPr>
          </a:p>
        </p:txBody>
      </p:sp>
      <p:sp>
        <p:nvSpPr>
          <p:cNvPr id="17" name="Oval 16">
            <a:extLst>
              <a:ext uri="{FF2B5EF4-FFF2-40B4-BE49-F238E27FC236}">
                <a16:creationId xmlns:a16="http://schemas.microsoft.com/office/drawing/2014/main" id="{21836741-1493-F33A-C94E-CDAB7EB5EAF6}"/>
              </a:ext>
            </a:extLst>
          </p:cNvPr>
          <p:cNvSpPr/>
          <p:nvPr/>
        </p:nvSpPr>
        <p:spPr>
          <a:xfrm>
            <a:off x="3391191" y="5250336"/>
            <a:ext cx="1056105" cy="1069473"/>
          </a:xfrm>
          <a:prstGeom prst="ellipse">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descr="Lights On outline">
            <a:extLst>
              <a:ext uri="{FF2B5EF4-FFF2-40B4-BE49-F238E27FC236}">
                <a16:creationId xmlns:a16="http://schemas.microsoft.com/office/drawing/2014/main" id="{EDE2182F-CC50-4B54-CE1B-F404270C3A6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643745" y="1198418"/>
            <a:ext cx="914400" cy="914400"/>
          </a:xfrm>
          <a:prstGeom prst="rect">
            <a:avLst/>
          </a:prstGeom>
        </p:spPr>
      </p:pic>
      <p:pic>
        <p:nvPicPr>
          <p:cNvPr id="19" name="Graphic 18" descr="Magnifying glass outline">
            <a:extLst>
              <a:ext uri="{FF2B5EF4-FFF2-40B4-BE49-F238E27FC236}">
                <a16:creationId xmlns:a16="http://schemas.microsoft.com/office/drawing/2014/main" id="{CC7E156D-99A1-F134-DEE3-2C1E5796895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131240" y="2574856"/>
            <a:ext cx="769258" cy="757163"/>
          </a:xfrm>
          <a:prstGeom prst="rect">
            <a:avLst/>
          </a:prstGeom>
        </p:spPr>
      </p:pic>
      <p:pic>
        <p:nvPicPr>
          <p:cNvPr id="20" name="Graphic 19" descr="Architecture outline">
            <a:extLst>
              <a:ext uri="{FF2B5EF4-FFF2-40B4-BE49-F238E27FC236}">
                <a16:creationId xmlns:a16="http://schemas.microsoft.com/office/drawing/2014/main" id="{7BDA7AEC-BD62-3B6B-91E6-3349520BF8C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219700" y="4076700"/>
            <a:ext cx="914400" cy="914400"/>
          </a:xfrm>
          <a:prstGeom prst="rect">
            <a:avLst/>
          </a:prstGeom>
        </p:spPr>
      </p:pic>
      <p:pic>
        <p:nvPicPr>
          <p:cNvPr id="21" name="Graphic 20" descr="Puzzle pieces outline">
            <a:extLst>
              <a:ext uri="{FF2B5EF4-FFF2-40B4-BE49-F238E27FC236}">
                <a16:creationId xmlns:a16="http://schemas.microsoft.com/office/drawing/2014/main" id="{71ABD179-6197-11BC-FE8C-9DA22137ACF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530600" y="5334000"/>
            <a:ext cx="914400" cy="914400"/>
          </a:xfrm>
          <a:prstGeom prst="rect">
            <a:avLst/>
          </a:prstGeom>
        </p:spPr>
      </p:pic>
      <p:cxnSp>
        <p:nvCxnSpPr>
          <p:cNvPr id="22" name="Straight Arrow Connector 21">
            <a:extLst>
              <a:ext uri="{FF2B5EF4-FFF2-40B4-BE49-F238E27FC236}">
                <a16:creationId xmlns:a16="http://schemas.microsoft.com/office/drawing/2014/main" id="{EEA02D07-7803-C000-7EC0-9AC1199A9F11}"/>
              </a:ext>
            </a:extLst>
          </p:cNvPr>
          <p:cNvCxnSpPr/>
          <p:nvPr/>
        </p:nvCxnSpPr>
        <p:spPr>
          <a:xfrm flipH="1">
            <a:off x="2667000" y="1714500"/>
            <a:ext cx="901700" cy="965200"/>
          </a:xfrm>
          <a:prstGeom prst="straightConnector1">
            <a:avLst/>
          </a:prstGeom>
          <a:ln>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02C5168D-88E4-D2A1-883F-89AD02C3915F}"/>
              </a:ext>
            </a:extLst>
          </p:cNvPr>
          <p:cNvCxnSpPr>
            <a:cxnSpLocks/>
          </p:cNvCxnSpPr>
          <p:nvPr/>
        </p:nvCxnSpPr>
        <p:spPr>
          <a:xfrm flipH="1">
            <a:off x="3259666" y="2899832"/>
            <a:ext cx="1780116" cy="372534"/>
          </a:xfrm>
          <a:prstGeom prst="straightConnector1">
            <a:avLst/>
          </a:prstGeom>
          <a:ln>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EA69135E-5F5A-41D4-A6F0-BEE99AA01457}"/>
              </a:ext>
            </a:extLst>
          </p:cNvPr>
          <p:cNvCxnSpPr>
            <a:cxnSpLocks/>
          </p:cNvCxnSpPr>
          <p:nvPr/>
        </p:nvCxnSpPr>
        <p:spPr>
          <a:xfrm flipH="1" flipV="1">
            <a:off x="3295400" y="4050676"/>
            <a:ext cx="1728942" cy="362571"/>
          </a:xfrm>
          <a:prstGeom prst="straightConnector1">
            <a:avLst/>
          </a:prstGeom>
          <a:ln>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F6152C4B-7111-3439-9979-DF1A777D339C}"/>
              </a:ext>
            </a:extLst>
          </p:cNvPr>
          <p:cNvCxnSpPr>
            <a:cxnSpLocks/>
          </p:cNvCxnSpPr>
          <p:nvPr/>
        </p:nvCxnSpPr>
        <p:spPr>
          <a:xfrm flipH="1" flipV="1">
            <a:off x="2952748" y="4574115"/>
            <a:ext cx="732366" cy="823382"/>
          </a:xfrm>
          <a:prstGeom prst="straightConnector1">
            <a:avLst/>
          </a:prstGeom>
          <a:ln>
            <a:solidFill>
              <a:srgbClr val="92D050"/>
            </a:solidFill>
          </a:ln>
        </p:spPr>
        <p:style>
          <a:lnRef idx="1">
            <a:schemeClr val="accent1"/>
          </a:lnRef>
          <a:fillRef idx="0">
            <a:schemeClr val="accent1"/>
          </a:fillRef>
          <a:effectRef idx="0">
            <a:schemeClr val="accent1"/>
          </a:effectRef>
          <a:fontRef idx="minor">
            <a:schemeClr val="tx1"/>
          </a:fontRef>
        </p:style>
      </p:cxnSp>
      <p:pic>
        <p:nvPicPr>
          <p:cNvPr id="2" name="Picture 1" descr="A black background with a wavy line&#10;&#10;Description automatically generated">
            <a:extLst>
              <a:ext uri="{FF2B5EF4-FFF2-40B4-BE49-F238E27FC236}">
                <a16:creationId xmlns:a16="http://schemas.microsoft.com/office/drawing/2014/main" id="{1DE7AFEC-BDFC-8E2A-502B-2D09CB5C95EC}"/>
              </a:ext>
            </a:extLst>
          </p:cNvPr>
          <p:cNvPicPr>
            <a:picLocks noChangeAspect="1"/>
          </p:cNvPicPr>
          <p:nvPr/>
        </p:nvPicPr>
        <p:blipFill>
          <a:blip r:embed="rId10"/>
          <a:stretch>
            <a:fillRect/>
          </a:stretch>
        </p:blipFill>
        <p:spPr>
          <a:xfrm rot="960000">
            <a:off x="9564594" y="-1323474"/>
            <a:ext cx="3516920" cy="2780632"/>
          </a:xfrm>
          <a:prstGeom prst="rect">
            <a:avLst/>
          </a:prstGeom>
        </p:spPr>
      </p:pic>
    </p:spTree>
    <p:extLst>
      <p:ext uri="{BB962C8B-B14F-4D97-AF65-F5344CB8AC3E}">
        <p14:creationId xmlns:p14="http://schemas.microsoft.com/office/powerpoint/2010/main" val="1523375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par>
                                <p:cTn id="8" presetID="16" presetClass="entr" presetSubtype="21" fill="hold"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barn(inVertical)">
                                      <p:cBhvr>
                                        <p:cTn id="10" dur="500"/>
                                        <p:tgtEl>
                                          <p:spTgt spid="22"/>
                                        </p:tgtEl>
                                      </p:cBhvr>
                                    </p:animEffect>
                                  </p:childTnLst>
                                </p:cTn>
                              </p:par>
                              <p:par>
                                <p:cTn id="11" presetID="16" presetClass="entr" presetSubtype="21"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barn(inVertical)">
                                      <p:cBhvr>
                                        <p:cTn id="13" dur="500"/>
                                        <p:tgtEl>
                                          <p:spTgt spid="18"/>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barn(inVertical)">
                                      <p:cBhvr>
                                        <p:cTn id="16" dur="500"/>
                                        <p:tgtEl>
                                          <p:spTgt spid="11"/>
                                        </p:tgtEl>
                                      </p:cBhvr>
                                    </p:animEffect>
                                  </p:childTnLst>
                                </p:cTn>
                              </p:par>
                            </p:childTnLst>
                          </p:cTn>
                        </p:par>
                      </p:childTnLst>
                    </p:cTn>
                  </p:par>
                  <p:par>
                    <p:cTn id="17" fill="hold">
                      <p:stCondLst>
                        <p:cond delay="indefinite"/>
                      </p:stCondLst>
                      <p:childTnLst>
                        <p:par>
                          <p:cTn id="18" fill="hold">
                            <p:stCondLst>
                              <p:cond delay="0"/>
                            </p:stCondLst>
                            <p:childTnLst>
                              <p:par>
                                <p:cTn id="19" presetID="16" presetClass="entr" presetSubtype="21"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barn(inVertical)">
                                      <p:cBhvr>
                                        <p:cTn id="21" dur="500"/>
                                        <p:tgtEl>
                                          <p:spTgt spid="13"/>
                                        </p:tgtEl>
                                      </p:cBhvr>
                                    </p:animEffect>
                                  </p:childTnLst>
                                </p:cTn>
                              </p:par>
                              <p:par>
                                <p:cTn id="22" presetID="16" presetClass="entr" presetSubtype="21"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barn(inVertical)">
                                      <p:cBhvr>
                                        <p:cTn id="24" dur="500"/>
                                        <p:tgtEl>
                                          <p:spTgt spid="12"/>
                                        </p:tgtEl>
                                      </p:cBhvr>
                                    </p:animEffect>
                                  </p:childTnLst>
                                </p:cTn>
                              </p:par>
                              <p:par>
                                <p:cTn id="25" presetID="16" presetClass="entr" presetSubtype="21" fill="hold" nodeType="with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barn(inVertical)">
                                      <p:cBhvr>
                                        <p:cTn id="27" dur="500"/>
                                        <p:tgtEl>
                                          <p:spTgt spid="19"/>
                                        </p:tgtEl>
                                      </p:cBhvr>
                                    </p:animEffect>
                                  </p:childTnLst>
                                </p:cTn>
                              </p:par>
                              <p:par>
                                <p:cTn id="28" presetID="16" presetClass="entr" presetSubtype="21" fill="hold" nodeType="withEffect">
                                  <p:stCondLst>
                                    <p:cond delay="0"/>
                                  </p:stCondLst>
                                  <p:childTnLst>
                                    <p:set>
                                      <p:cBhvr>
                                        <p:cTn id="29" dur="1" fill="hold">
                                          <p:stCondLst>
                                            <p:cond delay="0"/>
                                          </p:stCondLst>
                                        </p:cTn>
                                        <p:tgtEl>
                                          <p:spTgt spid="23"/>
                                        </p:tgtEl>
                                        <p:attrNameLst>
                                          <p:attrName>style.visibility</p:attrName>
                                        </p:attrNameLst>
                                      </p:cBhvr>
                                      <p:to>
                                        <p:strVal val="visible"/>
                                      </p:to>
                                    </p:set>
                                    <p:animEffect transition="in" filter="barn(inVertical)">
                                      <p:cBhvr>
                                        <p:cTn id="30" dur="500"/>
                                        <p:tgtEl>
                                          <p:spTgt spid="23"/>
                                        </p:tgtEl>
                                      </p:cBhvr>
                                    </p:animEffect>
                                  </p:childTnLst>
                                </p:cTn>
                              </p:par>
                            </p:childTnLst>
                          </p:cTn>
                        </p:par>
                      </p:childTnLst>
                    </p:cTn>
                  </p:par>
                  <p:par>
                    <p:cTn id="31" fill="hold">
                      <p:stCondLst>
                        <p:cond delay="indefinite"/>
                      </p:stCondLst>
                      <p:childTnLst>
                        <p:par>
                          <p:cTn id="32" fill="hold">
                            <p:stCondLst>
                              <p:cond delay="0"/>
                            </p:stCondLst>
                            <p:childTnLst>
                              <p:par>
                                <p:cTn id="33" presetID="16" presetClass="entr" presetSubtype="21" fill="hold" grpId="0" nodeType="click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barn(inVertical)">
                                      <p:cBhvr>
                                        <p:cTn id="35" dur="500"/>
                                        <p:tgtEl>
                                          <p:spTgt spid="14"/>
                                        </p:tgtEl>
                                      </p:cBhvr>
                                    </p:animEffect>
                                  </p:childTnLst>
                                </p:cTn>
                              </p:par>
                              <p:par>
                                <p:cTn id="36" presetID="16" presetClass="entr" presetSubtype="21" fill="hold" grpId="0" nodeType="with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barn(inVertical)">
                                      <p:cBhvr>
                                        <p:cTn id="38" dur="500"/>
                                        <p:tgtEl>
                                          <p:spTgt spid="15"/>
                                        </p:tgtEl>
                                      </p:cBhvr>
                                    </p:animEffect>
                                  </p:childTnLst>
                                </p:cTn>
                              </p:par>
                              <p:par>
                                <p:cTn id="39" presetID="16" presetClass="entr" presetSubtype="21" fill="hold" nodeType="withEffect">
                                  <p:stCondLst>
                                    <p:cond delay="0"/>
                                  </p:stCondLst>
                                  <p:childTnLst>
                                    <p:set>
                                      <p:cBhvr>
                                        <p:cTn id="40" dur="1" fill="hold">
                                          <p:stCondLst>
                                            <p:cond delay="0"/>
                                          </p:stCondLst>
                                        </p:cTn>
                                        <p:tgtEl>
                                          <p:spTgt spid="20"/>
                                        </p:tgtEl>
                                        <p:attrNameLst>
                                          <p:attrName>style.visibility</p:attrName>
                                        </p:attrNameLst>
                                      </p:cBhvr>
                                      <p:to>
                                        <p:strVal val="visible"/>
                                      </p:to>
                                    </p:set>
                                    <p:animEffect transition="in" filter="barn(inVertical)">
                                      <p:cBhvr>
                                        <p:cTn id="41" dur="500"/>
                                        <p:tgtEl>
                                          <p:spTgt spid="20"/>
                                        </p:tgtEl>
                                      </p:cBhvr>
                                    </p:animEffect>
                                  </p:childTnLst>
                                </p:cTn>
                              </p:par>
                              <p:par>
                                <p:cTn id="42" presetID="16" presetClass="entr" presetSubtype="21" fill="hold" nodeType="withEffect">
                                  <p:stCondLst>
                                    <p:cond delay="0"/>
                                  </p:stCondLst>
                                  <p:childTnLst>
                                    <p:set>
                                      <p:cBhvr>
                                        <p:cTn id="43" dur="1" fill="hold">
                                          <p:stCondLst>
                                            <p:cond delay="0"/>
                                          </p:stCondLst>
                                        </p:cTn>
                                        <p:tgtEl>
                                          <p:spTgt spid="24"/>
                                        </p:tgtEl>
                                        <p:attrNameLst>
                                          <p:attrName>style.visibility</p:attrName>
                                        </p:attrNameLst>
                                      </p:cBhvr>
                                      <p:to>
                                        <p:strVal val="visible"/>
                                      </p:to>
                                    </p:set>
                                    <p:animEffect transition="in" filter="barn(inVertical)">
                                      <p:cBhvr>
                                        <p:cTn id="44" dur="500"/>
                                        <p:tgtEl>
                                          <p:spTgt spid="24"/>
                                        </p:tgtEl>
                                      </p:cBhvr>
                                    </p:animEffect>
                                  </p:childTnLst>
                                </p:cTn>
                              </p:par>
                            </p:childTnLst>
                          </p:cTn>
                        </p:par>
                      </p:childTnLst>
                    </p:cTn>
                  </p:par>
                  <p:par>
                    <p:cTn id="45" fill="hold">
                      <p:stCondLst>
                        <p:cond delay="indefinite"/>
                      </p:stCondLst>
                      <p:childTnLst>
                        <p:par>
                          <p:cTn id="46" fill="hold">
                            <p:stCondLst>
                              <p:cond delay="0"/>
                            </p:stCondLst>
                            <p:childTnLst>
                              <p:par>
                                <p:cTn id="47" presetID="16" presetClass="entr" presetSubtype="21" fill="hold" grpId="0" nodeType="clickEffect">
                                  <p:stCondLst>
                                    <p:cond delay="0"/>
                                  </p:stCondLst>
                                  <p:childTnLst>
                                    <p:set>
                                      <p:cBhvr>
                                        <p:cTn id="48" dur="1" fill="hold">
                                          <p:stCondLst>
                                            <p:cond delay="0"/>
                                          </p:stCondLst>
                                        </p:cTn>
                                        <p:tgtEl>
                                          <p:spTgt spid="16"/>
                                        </p:tgtEl>
                                        <p:attrNameLst>
                                          <p:attrName>style.visibility</p:attrName>
                                        </p:attrNameLst>
                                      </p:cBhvr>
                                      <p:to>
                                        <p:strVal val="visible"/>
                                      </p:to>
                                    </p:set>
                                    <p:animEffect transition="in" filter="barn(inVertical)">
                                      <p:cBhvr>
                                        <p:cTn id="49" dur="500"/>
                                        <p:tgtEl>
                                          <p:spTgt spid="16"/>
                                        </p:tgtEl>
                                      </p:cBhvr>
                                    </p:animEffect>
                                  </p:childTnLst>
                                </p:cTn>
                              </p:par>
                              <p:par>
                                <p:cTn id="50" presetID="16" presetClass="entr" presetSubtype="21" fill="hold" grpId="0" nodeType="withEffect">
                                  <p:stCondLst>
                                    <p:cond delay="0"/>
                                  </p:stCondLst>
                                  <p:childTnLst>
                                    <p:set>
                                      <p:cBhvr>
                                        <p:cTn id="51" dur="1" fill="hold">
                                          <p:stCondLst>
                                            <p:cond delay="0"/>
                                          </p:stCondLst>
                                        </p:cTn>
                                        <p:tgtEl>
                                          <p:spTgt spid="17"/>
                                        </p:tgtEl>
                                        <p:attrNameLst>
                                          <p:attrName>style.visibility</p:attrName>
                                        </p:attrNameLst>
                                      </p:cBhvr>
                                      <p:to>
                                        <p:strVal val="visible"/>
                                      </p:to>
                                    </p:set>
                                    <p:animEffect transition="in" filter="barn(inVertical)">
                                      <p:cBhvr>
                                        <p:cTn id="52" dur="500"/>
                                        <p:tgtEl>
                                          <p:spTgt spid="17"/>
                                        </p:tgtEl>
                                      </p:cBhvr>
                                    </p:animEffect>
                                  </p:childTnLst>
                                </p:cTn>
                              </p:par>
                              <p:par>
                                <p:cTn id="53" presetID="16" presetClass="entr" presetSubtype="21" fill="hold" nodeType="withEffect">
                                  <p:stCondLst>
                                    <p:cond delay="0"/>
                                  </p:stCondLst>
                                  <p:childTnLst>
                                    <p:set>
                                      <p:cBhvr>
                                        <p:cTn id="54" dur="1" fill="hold">
                                          <p:stCondLst>
                                            <p:cond delay="0"/>
                                          </p:stCondLst>
                                        </p:cTn>
                                        <p:tgtEl>
                                          <p:spTgt spid="21"/>
                                        </p:tgtEl>
                                        <p:attrNameLst>
                                          <p:attrName>style.visibility</p:attrName>
                                        </p:attrNameLst>
                                      </p:cBhvr>
                                      <p:to>
                                        <p:strVal val="visible"/>
                                      </p:to>
                                    </p:set>
                                    <p:animEffect transition="in" filter="barn(inVertical)">
                                      <p:cBhvr>
                                        <p:cTn id="55" dur="500"/>
                                        <p:tgtEl>
                                          <p:spTgt spid="21"/>
                                        </p:tgtEl>
                                      </p:cBhvr>
                                    </p:animEffect>
                                  </p:childTnLst>
                                </p:cTn>
                              </p:par>
                              <p:par>
                                <p:cTn id="56" presetID="16" presetClass="entr" presetSubtype="21" fill="hold" nodeType="withEffect">
                                  <p:stCondLst>
                                    <p:cond delay="0"/>
                                  </p:stCondLst>
                                  <p:childTnLst>
                                    <p:set>
                                      <p:cBhvr>
                                        <p:cTn id="57" dur="1" fill="hold">
                                          <p:stCondLst>
                                            <p:cond delay="0"/>
                                          </p:stCondLst>
                                        </p:cTn>
                                        <p:tgtEl>
                                          <p:spTgt spid="25"/>
                                        </p:tgtEl>
                                        <p:attrNameLst>
                                          <p:attrName>style.visibility</p:attrName>
                                        </p:attrNameLst>
                                      </p:cBhvr>
                                      <p:to>
                                        <p:strVal val="visible"/>
                                      </p:to>
                                    </p:set>
                                    <p:animEffect transition="in" filter="barn(inVertical)">
                                      <p:cBhvr>
                                        <p:cTn id="58"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9" grpId="0" animBg="1"/>
      <p:bldP spid="12" grpId="0" animBg="1"/>
      <p:bldP spid="13" grpId="0" animBg="1"/>
      <p:bldP spid="14" grpId="0" animBg="1"/>
      <p:bldP spid="15" grpId="0" animBg="1"/>
      <p:bldP spid="16" grpId="0" animBg="1"/>
      <p:bldP spid="1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p:txBody>
          <a:bodyPr>
            <a:normAutofit/>
          </a:bodyPr>
          <a:lstStyle/>
          <a:p>
            <a:r>
              <a:rPr lang="en-US">
                <a:latin typeface="Adobe Devanagari"/>
              </a:rPr>
              <a:t>Methodology</a:t>
            </a:r>
            <a:endParaRPr lang="en-US"/>
          </a:p>
        </p:txBody>
      </p:sp>
      <p:sp>
        <p:nvSpPr>
          <p:cNvPr id="4" name="Rectangle 3">
            <a:extLst>
              <a:ext uri="{FF2B5EF4-FFF2-40B4-BE49-F238E27FC236}">
                <a16:creationId xmlns:a16="http://schemas.microsoft.com/office/drawing/2014/main" id="{3BA87EE8-2430-48CE-B467-8BD3100BC4EF}"/>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rPr>
              <a:t>IT21042560</a:t>
            </a:r>
            <a:r>
              <a:rPr lang="en-US">
                <a:solidFill>
                  <a:schemeClr val="tx1"/>
                </a:solidFill>
              </a:rPr>
              <a:t>   </a:t>
            </a:r>
            <a:r>
              <a:rPr lang="en-US" sz="1800">
                <a:solidFill>
                  <a:schemeClr val="tx1"/>
                </a:solidFill>
              </a:rPr>
              <a:t>|</a:t>
            </a:r>
            <a:r>
              <a:rPr lang="en-US">
                <a:solidFill>
                  <a:schemeClr val="tx1"/>
                </a:solidFill>
              </a:rPr>
              <a:t>  </a:t>
            </a:r>
            <a:r>
              <a:rPr lang="en-US" sz="1800">
                <a:solidFill>
                  <a:schemeClr val="tx1"/>
                </a:solidFill>
              </a:rPr>
              <a:t> </a:t>
            </a:r>
            <a:r>
              <a:rPr lang="en-US" b="1">
                <a:solidFill>
                  <a:schemeClr val="tx1"/>
                </a:solidFill>
              </a:rPr>
              <a:t>Jinasena H.D.S.S  </a:t>
            </a:r>
            <a:r>
              <a:rPr lang="en-US" sz="1800" b="1">
                <a:solidFill>
                  <a:schemeClr val="tx1"/>
                </a:solidFill>
              </a:rPr>
              <a:t> </a:t>
            </a:r>
            <a:r>
              <a:rPr lang="en-US" sz="1800">
                <a:solidFill>
                  <a:schemeClr val="tx1"/>
                </a:solidFill>
              </a:rPr>
              <a:t>|</a:t>
            </a:r>
            <a:r>
              <a:rPr lang="en-US">
                <a:solidFill>
                  <a:schemeClr val="tx1"/>
                </a:solidFill>
              </a:rPr>
              <a:t>   R24-010</a:t>
            </a:r>
            <a:endParaRPr lang="en-US" sz="1800" b="0">
              <a:solidFill>
                <a:schemeClr val="tx1"/>
              </a:solidFill>
            </a:endParaRPr>
          </a:p>
        </p:txBody>
      </p:sp>
      <p:graphicFrame>
        <p:nvGraphicFramePr>
          <p:cNvPr id="2" name="Diagram 1">
            <a:extLst>
              <a:ext uri="{FF2B5EF4-FFF2-40B4-BE49-F238E27FC236}">
                <a16:creationId xmlns:a16="http://schemas.microsoft.com/office/drawing/2014/main" id="{37ACB8DD-A2AC-4C6E-CB88-F0D9CAD6780E}"/>
              </a:ext>
            </a:extLst>
          </p:cNvPr>
          <p:cNvGraphicFramePr/>
          <p:nvPr>
            <p:extLst>
              <p:ext uri="{D42A27DB-BD31-4B8C-83A1-F6EECF244321}">
                <p14:modId xmlns:p14="http://schemas.microsoft.com/office/powerpoint/2010/main" val="2291865186"/>
              </p:ext>
            </p:extLst>
          </p:nvPr>
        </p:nvGraphicFramePr>
        <p:xfrm>
          <a:off x="3595688" y="1528762"/>
          <a:ext cx="4988718" cy="42052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60" name="TextBox 559">
            <a:extLst>
              <a:ext uri="{FF2B5EF4-FFF2-40B4-BE49-F238E27FC236}">
                <a16:creationId xmlns:a16="http://schemas.microsoft.com/office/drawing/2014/main" id="{C2E83D12-F721-984A-B378-DB40C0B7CEDC}"/>
              </a:ext>
            </a:extLst>
          </p:cNvPr>
          <p:cNvSpPr txBox="1"/>
          <p:nvPr/>
        </p:nvSpPr>
        <p:spPr>
          <a:xfrm>
            <a:off x="456950" y="1223832"/>
            <a:ext cx="3323834" cy="4247317"/>
          </a:xfrm>
          <a:prstGeom prst="rect">
            <a:avLst/>
          </a:prstGeom>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Cambria"/>
              </a:rPr>
              <a:t>Functional Requirements </a:t>
            </a:r>
            <a:endParaRPr lang="en-US"/>
          </a:p>
          <a:p>
            <a:endParaRPr lang="en-US">
              <a:ea typeface="+mn-lt"/>
              <a:cs typeface="+mn-lt"/>
            </a:endParaRPr>
          </a:p>
          <a:p>
            <a:pPr marL="285750" indent="-285750">
              <a:buFont typeface="Arial"/>
              <a:buChar char="•"/>
            </a:pPr>
            <a:r>
              <a:rPr lang="en-US">
                <a:ea typeface="+mn-lt"/>
                <a:cs typeface="+mn-lt"/>
              </a:rPr>
              <a:t>identify accurate pest</a:t>
            </a:r>
          </a:p>
          <a:p>
            <a:pPr marL="285750" indent="-285750">
              <a:buFont typeface="Arial"/>
              <a:buChar char="•"/>
            </a:pPr>
            <a:r>
              <a:rPr lang="en-US">
                <a:ea typeface="+mn-lt"/>
                <a:cs typeface="+mn-lt"/>
              </a:rPr>
              <a:t>provide solutions for pest infections </a:t>
            </a:r>
          </a:p>
          <a:p>
            <a:pPr marL="285750" indent="-285750">
              <a:buFont typeface="Arial"/>
              <a:buChar char="•"/>
            </a:pPr>
            <a:r>
              <a:rPr lang="en-US">
                <a:ea typeface="+mn-lt"/>
                <a:cs typeface="+mn-lt"/>
              </a:rPr>
              <a:t>User-friendly language for farmers</a:t>
            </a:r>
          </a:p>
          <a:p>
            <a:endParaRPr lang="en-US">
              <a:ea typeface="Cambria"/>
            </a:endParaRPr>
          </a:p>
          <a:p>
            <a:r>
              <a:rPr lang="en-US">
                <a:ea typeface="Cambria"/>
              </a:rPr>
              <a:t>Non-functional requirements </a:t>
            </a:r>
          </a:p>
          <a:p>
            <a:endParaRPr lang="en-US">
              <a:ea typeface="+mn-lt"/>
              <a:cs typeface="+mn-lt"/>
            </a:endParaRPr>
          </a:p>
          <a:p>
            <a:pPr marL="285750" indent="-285750">
              <a:buFont typeface="Arial"/>
              <a:buChar char="•"/>
            </a:pPr>
            <a:r>
              <a:rPr lang="en-US">
                <a:ea typeface="+mn-lt"/>
                <a:cs typeface="+mn-lt"/>
              </a:rPr>
              <a:t>Performance </a:t>
            </a:r>
            <a:endParaRPr lang="en-US">
              <a:ea typeface="Cambria"/>
            </a:endParaRPr>
          </a:p>
          <a:p>
            <a:pPr marL="285750" indent="-285750">
              <a:buFont typeface="Arial"/>
              <a:buChar char="•"/>
            </a:pPr>
            <a:r>
              <a:rPr lang="en-US">
                <a:ea typeface="+mn-lt"/>
                <a:cs typeface="+mn-lt"/>
              </a:rPr>
              <a:t>Flexibility </a:t>
            </a:r>
            <a:endParaRPr lang="en-US">
              <a:ea typeface="Cambria"/>
            </a:endParaRPr>
          </a:p>
          <a:p>
            <a:pPr marL="285750" indent="-285750">
              <a:buFont typeface="Arial"/>
              <a:buChar char="•"/>
            </a:pPr>
            <a:r>
              <a:rPr lang="en-US" err="1">
                <a:ea typeface="+mn-lt"/>
                <a:cs typeface="+mn-lt"/>
              </a:rPr>
              <a:t>Eazy</a:t>
            </a:r>
            <a:r>
              <a:rPr lang="en-US">
                <a:ea typeface="+mn-lt"/>
                <a:cs typeface="+mn-lt"/>
              </a:rPr>
              <a:t> to learn for new farmers</a:t>
            </a:r>
          </a:p>
          <a:p>
            <a:pPr marL="285750" indent="-285750">
              <a:buFont typeface="Arial"/>
              <a:buChar char="•"/>
            </a:pPr>
            <a:endParaRPr lang="en-US">
              <a:ea typeface="Cambria"/>
            </a:endParaRPr>
          </a:p>
        </p:txBody>
      </p:sp>
      <p:sp>
        <p:nvSpPr>
          <p:cNvPr id="561" name="TextBox 560">
            <a:extLst>
              <a:ext uri="{FF2B5EF4-FFF2-40B4-BE49-F238E27FC236}">
                <a16:creationId xmlns:a16="http://schemas.microsoft.com/office/drawing/2014/main" id="{4C3CD6FF-C8E2-A078-BC73-9DCBF0EB150E}"/>
              </a:ext>
            </a:extLst>
          </p:cNvPr>
          <p:cNvSpPr txBox="1"/>
          <p:nvPr/>
        </p:nvSpPr>
        <p:spPr>
          <a:xfrm>
            <a:off x="8584947" y="1234736"/>
            <a:ext cx="2916248" cy="2862322"/>
          </a:xfrm>
          <a:prstGeom prst="rect">
            <a:avLst/>
          </a:prstGeom>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ea typeface="+mn-lt"/>
              <a:cs typeface="+mn-lt"/>
            </a:endParaRPr>
          </a:p>
          <a:p>
            <a:pPr>
              <a:buFont typeface="Arial"/>
              <a:buChar char="•"/>
            </a:pPr>
            <a:r>
              <a:rPr lang="en-US">
                <a:ea typeface="+mn-lt"/>
                <a:cs typeface="+mn-lt"/>
              </a:rPr>
              <a:t>  React Native </a:t>
            </a:r>
            <a:endParaRPr lang="en-US">
              <a:ea typeface="Cambria"/>
            </a:endParaRPr>
          </a:p>
          <a:p>
            <a:pPr>
              <a:buFont typeface="Arial"/>
              <a:buChar char="•"/>
            </a:pPr>
            <a:r>
              <a:rPr lang="en-US">
                <a:ea typeface="+mn-lt"/>
                <a:cs typeface="+mn-lt"/>
              </a:rPr>
              <a:t>  Node </a:t>
            </a:r>
            <a:endParaRPr lang="en-US">
              <a:ea typeface="Cambria"/>
            </a:endParaRPr>
          </a:p>
          <a:p>
            <a:pPr>
              <a:buFont typeface="Arial"/>
              <a:buChar char="•"/>
            </a:pPr>
            <a:r>
              <a:rPr lang="en-US">
                <a:ea typeface="+mn-lt"/>
                <a:cs typeface="+mn-lt"/>
              </a:rPr>
              <a:t>  Expo</a:t>
            </a:r>
            <a:endParaRPr lang="en-US">
              <a:ea typeface="Cambria"/>
            </a:endParaRPr>
          </a:p>
          <a:p>
            <a:pPr>
              <a:buFont typeface="Arial"/>
              <a:buChar char="•"/>
            </a:pPr>
            <a:r>
              <a:rPr lang="en-US">
                <a:ea typeface="+mn-lt"/>
                <a:cs typeface="+mn-lt"/>
              </a:rPr>
              <a:t>  Python</a:t>
            </a:r>
            <a:endParaRPr lang="en-US">
              <a:ea typeface="Cambria"/>
            </a:endParaRPr>
          </a:p>
          <a:p>
            <a:pPr>
              <a:buFont typeface="Arial"/>
              <a:buChar char="•"/>
            </a:pPr>
            <a:r>
              <a:rPr lang="en-US">
                <a:ea typeface="+mn-lt"/>
                <a:cs typeface="+mn-lt"/>
              </a:rPr>
              <a:t>  MongoDB</a:t>
            </a:r>
            <a:endParaRPr lang="en-US">
              <a:ea typeface="Cambria"/>
            </a:endParaRPr>
          </a:p>
          <a:p>
            <a:pPr>
              <a:buFont typeface="Arial"/>
              <a:buChar char="•"/>
            </a:pPr>
            <a:r>
              <a:rPr lang="en-US">
                <a:ea typeface="+mn-lt"/>
                <a:cs typeface="+mn-lt"/>
              </a:rPr>
              <a:t>  GitHub</a:t>
            </a:r>
            <a:endParaRPr lang="en-US">
              <a:ea typeface="Cambria"/>
            </a:endParaRPr>
          </a:p>
          <a:p>
            <a:pPr>
              <a:buFont typeface="Arial"/>
              <a:buChar char="•"/>
            </a:pPr>
            <a:r>
              <a:rPr lang="en-US">
                <a:ea typeface="+mn-lt"/>
                <a:cs typeface="+mn-lt"/>
              </a:rPr>
              <a:t>  Machine Learning</a:t>
            </a:r>
          </a:p>
          <a:p>
            <a:pPr>
              <a:buFont typeface="Arial"/>
              <a:buChar char="•"/>
            </a:pPr>
            <a:r>
              <a:rPr lang="en-US">
                <a:ea typeface="+mn-lt"/>
                <a:cs typeface="+mn-lt"/>
              </a:rPr>
              <a:t>  Google translate API</a:t>
            </a:r>
          </a:p>
          <a:p>
            <a:pPr>
              <a:buFont typeface="Arial"/>
              <a:buChar char="•"/>
            </a:pPr>
            <a:endParaRPr lang="en-US">
              <a:ea typeface="Cambria"/>
            </a:endParaRPr>
          </a:p>
        </p:txBody>
      </p:sp>
      <p:pic>
        <p:nvPicPr>
          <p:cNvPr id="562" name="Picture 561" descr="A blue and white logo&#10;&#10;Description automatically generated">
            <a:extLst>
              <a:ext uri="{FF2B5EF4-FFF2-40B4-BE49-F238E27FC236}">
                <a16:creationId xmlns:a16="http://schemas.microsoft.com/office/drawing/2014/main" id="{16D1F63B-E9AE-6684-8896-7A8324805E6C}"/>
              </a:ext>
            </a:extLst>
          </p:cNvPr>
          <p:cNvPicPr>
            <a:picLocks noChangeAspect="1"/>
          </p:cNvPicPr>
          <p:nvPr/>
        </p:nvPicPr>
        <p:blipFill>
          <a:blip r:embed="rId7"/>
          <a:stretch>
            <a:fillRect/>
          </a:stretch>
        </p:blipFill>
        <p:spPr>
          <a:xfrm>
            <a:off x="10195202" y="1352451"/>
            <a:ext cx="1190626" cy="744141"/>
          </a:xfrm>
          <a:prstGeom prst="rect">
            <a:avLst/>
          </a:prstGeom>
        </p:spPr>
      </p:pic>
      <p:pic>
        <p:nvPicPr>
          <p:cNvPr id="563" name="Picture 562" descr="A blue and yellow snake logo&#10;&#10;Description automatically generated">
            <a:extLst>
              <a:ext uri="{FF2B5EF4-FFF2-40B4-BE49-F238E27FC236}">
                <a16:creationId xmlns:a16="http://schemas.microsoft.com/office/drawing/2014/main" id="{9FC3291B-7EC6-BDF1-EA04-D358E556DEEA}"/>
              </a:ext>
            </a:extLst>
          </p:cNvPr>
          <p:cNvPicPr>
            <a:picLocks noChangeAspect="1"/>
          </p:cNvPicPr>
          <p:nvPr/>
        </p:nvPicPr>
        <p:blipFill>
          <a:blip r:embed="rId8"/>
          <a:stretch>
            <a:fillRect/>
          </a:stretch>
        </p:blipFill>
        <p:spPr>
          <a:xfrm flipH="1">
            <a:off x="10456639" y="2409526"/>
            <a:ext cx="671512" cy="661988"/>
          </a:xfrm>
          <a:prstGeom prst="rect">
            <a:avLst/>
          </a:prstGeom>
        </p:spPr>
      </p:pic>
      <p:pic>
        <p:nvPicPr>
          <p:cNvPr id="12" name="Picture 11" descr="A ladybug with black spots on it&#10;&#10;Description automatically generated">
            <a:extLst>
              <a:ext uri="{FF2B5EF4-FFF2-40B4-BE49-F238E27FC236}">
                <a16:creationId xmlns:a16="http://schemas.microsoft.com/office/drawing/2014/main" id="{7722AD9B-0891-B476-4FB1-490833C8D9CB}"/>
              </a:ext>
            </a:extLst>
          </p:cNvPr>
          <p:cNvPicPr>
            <a:picLocks noChangeAspect="1"/>
          </p:cNvPicPr>
          <p:nvPr/>
        </p:nvPicPr>
        <p:blipFill>
          <a:blip r:embed="rId9"/>
          <a:stretch>
            <a:fillRect/>
          </a:stretch>
        </p:blipFill>
        <p:spPr>
          <a:xfrm>
            <a:off x="7623180" y="726094"/>
            <a:ext cx="2571751" cy="1135000"/>
          </a:xfrm>
          <a:prstGeom prst="rect">
            <a:avLst/>
          </a:prstGeom>
        </p:spPr>
      </p:pic>
      <p:pic>
        <p:nvPicPr>
          <p:cNvPr id="20" name="Picture 19" descr="A black background with a wavy line&#10;&#10;Description automatically generated">
            <a:extLst>
              <a:ext uri="{FF2B5EF4-FFF2-40B4-BE49-F238E27FC236}">
                <a16:creationId xmlns:a16="http://schemas.microsoft.com/office/drawing/2014/main" id="{24BF0D65-A608-1830-C2C2-B9E17DA0E0C8}"/>
              </a:ext>
            </a:extLst>
          </p:cNvPr>
          <p:cNvPicPr>
            <a:picLocks noChangeAspect="1"/>
          </p:cNvPicPr>
          <p:nvPr/>
        </p:nvPicPr>
        <p:blipFill>
          <a:blip r:embed="rId10"/>
          <a:stretch>
            <a:fillRect/>
          </a:stretch>
        </p:blipFill>
        <p:spPr>
          <a:xfrm rot="-3480000">
            <a:off x="9163540" y="4184315"/>
            <a:ext cx="5081024" cy="3943685"/>
          </a:xfrm>
          <a:prstGeom prst="rect">
            <a:avLst/>
          </a:prstGeom>
        </p:spPr>
      </p:pic>
    </p:spTree>
    <p:extLst>
      <p:ext uri="{BB962C8B-B14F-4D97-AF65-F5344CB8AC3E}">
        <p14:creationId xmlns:p14="http://schemas.microsoft.com/office/powerpoint/2010/main" val="1239560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7" presetClass="entr" presetSubtype="0" fill="hold" grpId="0" nodeType="clickEffect">
                                  <p:stCondLst>
                                    <p:cond delay="0"/>
                                  </p:stCondLst>
                                  <p:childTnLst>
                                    <p:set>
                                      <p:cBhvr>
                                        <p:cTn id="11" dur="1" fill="hold">
                                          <p:stCondLst>
                                            <p:cond delay="0"/>
                                          </p:stCondLst>
                                        </p:cTn>
                                        <p:tgtEl>
                                          <p:spTgt spid="560"/>
                                        </p:tgtEl>
                                        <p:attrNameLst>
                                          <p:attrName>style.visibility</p:attrName>
                                        </p:attrNameLst>
                                      </p:cBhvr>
                                      <p:to>
                                        <p:strVal val="visible"/>
                                      </p:to>
                                    </p:set>
                                    <p:animEffect transition="in" filter="fade">
                                      <p:cBhvr>
                                        <p:cTn id="12" dur="1000"/>
                                        <p:tgtEl>
                                          <p:spTgt spid="560"/>
                                        </p:tgtEl>
                                      </p:cBhvr>
                                    </p:animEffect>
                                    <p:anim calcmode="lin" valueType="num">
                                      <p:cBhvr>
                                        <p:cTn id="13" dur="1000" fill="hold"/>
                                        <p:tgtEl>
                                          <p:spTgt spid="560"/>
                                        </p:tgtEl>
                                        <p:attrNameLst>
                                          <p:attrName>ppt_x</p:attrName>
                                        </p:attrNameLst>
                                      </p:cBhvr>
                                      <p:tavLst>
                                        <p:tav tm="0">
                                          <p:val>
                                            <p:strVal val="#ppt_x"/>
                                          </p:val>
                                        </p:tav>
                                        <p:tav tm="100000">
                                          <p:val>
                                            <p:strVal val="#ppt_x"/>
                                          </p:val>
                                        </p:tav>
                                      </p:tavLst>
                                    </p:anim>
                                    <p:anim calcmode="lin" valueType="num">
                                      <p:cBhvr>
                                        <p:cTn id="14" dur="900" decel="100000" fill="hold"/>
                                        <p:tgtEl>
                                          <p:spTgt spid="560"/>
                                        </p:tgtEl>
                                        <p:attrNameLst>
                                          <p:attrName>ppt_y</p:attrName>
                                        </p:attrNameLst>
                                      </p:cBhvr>
                                      <p:tavLst>
                                        <p:tav tm="0">
                                          <p:val>
                                            <p:strVal val="#ppt_y+1"/>
                                          </p:val>
                                        </p:tav>
                                        <p:tav tm="100000">
                                          <p:val>
                                            <p:strVal val="#ppt_y-.03"/>
                                          </p:val>
                                        </p:tav>
                                      </p:tavLst>
                                    </p:anim>
                                    <p:anim calcmode="lin" valueType="num">
                                      <p:cBhvr>
                                        <p:cTn id="15" dur="100" accel="100000" fill="hold">
                                          <p:stCondLst>
                                            <p:cond delay="900"/>
                                          </p:stCondLst>
                                        </p:cTn>
                                        <p:tgtEl>
                                          <p:spTgt spid="560"/>
                                        </p:tgtEl>
                                        <p:attrNameLst>
                                          <p:attrName>ppt_y</p:attrName>
                                        </p:attrNameLst>
                                      </p:cBhvr>
                                      <p:tavLst>
                                        <p:tav tm="0">
                                          <p:val>
                                            <p:strVal val="#ppt_y-.03"/>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37" presetClass="entr" presetSubtype="0" fill="hold" grpId="0" nodeType="clickEffect">
                                  <p:stCondLst>
                                    <p:cond delay="0"/>
                                  </p:stCondLst>
                                  <p:childTnLst>
                                    <p:set>
                                      <p:cBhvr>
                                        <p:cTn id="19" dur="1" fill="hold">
                                          <p:stCondLst>
                                            <p:cond delay="0"/>
                                          </p:stCondLst>
                                        </p:cTn>
                                        <p:tgtEl>
                                          <p:spTgt spid="561"/>
                                        </p:tgtEl>
                                        <p:attrNameLst>
                                          <p:attrName>style.visibility</p:attrName>
                                        </p:attrNameLst>
                                      </p:cBhvr>
                                      <p:to>
                                        <p:strVal val="visible"/>
                                      </p:to>
                                    </p:set>
                                    <p:animEffect transition="in" filter="fade">
                                      <p:cBhvr>
                                        <p:cTn id="20" dur="1000"/>
                                        <p:tgtEl>
                                          <p:spTgt spid="561"/>
                                        </p:tgtEl>
                                      </p:cBhvr>
                                    </p:animEffect>
                                    <p:anim calcmode="lin" valueType="num">
                                      <p:cBhvr>
                                        <p:cTn id="21" dur="1000" fill="hold"/>
                                        <p:tgtEl>
                                          <p:spTgt spid="561"/>
                                        </p:tgtEl>
                                        <p:attrNameLst>
                                          <p:attrName>ppt_x</p:attrName>
                                        </p:attrNameLst>
                                      </p:cBhvr>
                                      <p:tavLst>
                                        <p:tav tm="0">
                                          <p:val>
                                            <p:strVal val="#ppt_x"/>
                                          </p:val>
                                        </p:tav>
                                        <p:tav tm="100000">
                                          <p:val>
                                            <p:strVal val="#ppt_x"/>
                                          </p:val>
                                        </p:tav>
                                      </p:tavLst>
                                    </p:anim>
                                    <p:anim calcmode="lin" valueType="num">
                                      <p:cBhvr>
                                        <p:cTn id="22" dur="900" decel="100000" fill="hold"/>
                                        <p:tgtEl>
                                          <p:spTgt spid="561"/>
                                        </p:tgtEl>
                                        <p:attrNameLst>
                                          <p:attrName>ppt_y</p:attrName>
                                        </p:attrNameLst>
                                      </p:cBhvr>
                                      <p:tavLst>
                                        <p:tav tm="0">
                                          <p:val>
                                            <p:strVal val="#ppt_y+1"/>
                                          </p:val>
                                        </p:tav>
                                        <p:tav tm="100000">
                                          <p:val>
                                            <p:strVal val="#ppt_y-.03"/>
                                          </p:val>
                                        </p:tav>
                                      </p:tavLst>
                                    </p:anim>
                                    <p:anim calcmode="lin" valueType="num">
                                      <p:cBhvr>
                                        <p:cTn id="23" dur="100" accel="100000" fill="hold">
                                          <p:stCondLst>
                                            <p:cond delay="900"/>
                                          </p:stCondLst>
                                        </p:cTn>
                                        <p:tgtEl>
                                          <p:spTgt spid="561"/>
                                        </p:tgtEl>
                                        <p:attrNameLst>
                                          <p:attrName>ppt_y</p:attrName>
                                        </p:attrNameLst>
                                      </p:cBhvr>
                                      <p:tavLst>
                                        <p:tav tm="0">
                                          <p:val>
                                            <p:strVal val="#ppt_y-.03"/>
                                          </p:val>
                                        </p:tav>
                                        <p:tav tm="100000">
                                          <p:val>
                                            <p:strVal val="#ppt_y"/>
                                          </p:val>
                                        </p:tav>
                                      </p:tavLst>
                                    </p:anim>
                                  </p:childTnLst>
                                </p:cTn>
                              </p:par>
                              <p:par>
                                <p:cTn id="24" presetID="37" presetClass="entr" presetSubtype="0" fill="hold" nodeType="with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1000"/>
                                        <p:tgtEl>
                                          <p:spTgt spid="12"/>
                                        </p:tgtEl>
                                      </p:cBhvr>
                                    </p:animEffect>
                                    <p:anim calcmode="lin" valueType="num">
                                      <p:cBhvr>
                                        <p:cTn id="27" dur="1000" fill="hold"/>
                                        <p:tgtEl>
                                          <p:spTgt spid="12"/>
                                        </p:tgtEl>
                                        <p:attrNameLst>
                                          <p:attrName>ppt_x</p:attrName>
                                        </p:attrNameLst>
                                      </p:cBhvr>
                                      <p:tavLst>
                                        <p:tav tm="0">
                                          <p:val>
                                            <p:strVal val="#ppt_x"/>
                                          </p:val>
                                        </p:tav>
                                        <p:tav tm="100000">
                                          <p:val>
                                            <p:strVal val="#ppt_x"/>
                                          </p:val>
                                        </p:tav>
                                      </p:tavLst>
                                    </p:anim>
                                    <p:anim calcmode="lin" valueType="num">
                                      <p:cBhvr>
                                        <p:cTn id="28" dur="900" decel="100000" fill="hold"/>
                                        <p:tgtEl>
                                          <p:spTgt spid="12"/>
                                        </p:tgtEl>
                                        <p:attrNameLst>
                                          <p:attrName>ppt_y</p:attrName>
                                        </p:attrNameLst>
                                      </p:cBhvr>
                                      <p:tavLst>
                                        <p:tav tm="0">
                                          <p:val>
                                            <p:strVal val="#ppt_y+1"/>
                                          </p:val>
                                        </p:tav>
                                        <p:tav tm="100000">
                                          <p:val>
                                            <p:strVal val="#ppt_y-.03"/>
                                          </p:val>
                                        </p:tav>
                                      </p:tavLst>
                                    </p:anim>
                                    <p:anim calcmode="lin" valueType="num">
                                      <p:cBhvr>
                                        <p:cTn id="29" dur="100" accel="100000" fill="hold">
                                          <p:stCondLst>
                                            <p:cond delay="900"/>
                                          </p:stCondLst>
                                        </p:cTn>
                                        <p:tgtEl>
                                          <p:spTgt spid="12"/>
                                        </p:tgtEl>
                                        <p:attrNameLst>
                                          <p:attrName>ppt_y</p:attrName>
                                        </p:attrNameLst>
                                      </p:cBhvr>
                                      <p:tavLst>
                                        <p:tav tm="0">
                                          <p:val>
                                            <p:strVal val="#ppt_y-.03"/>
                                          </p:val>
                                        </p:tav>
                                        <p:tav tm="100000">
                                          <p:val>
                                            <p:strVal val="#ppt_y"/>
                                          </p:val>
                                        </p:tav>
                                      </p:tavLst>
                                    </p:anim>
                                  </p:childTnLst>
                                </p:cTn>
                              </p:par>
                              <p:par>
                                <p:cTn id="30" presetID="37" presetClass="entr" presetSubtype="0" fill="hold" nodeType="withEffect">
                                  <p:stCondLst>
                                    <p:cond delay="0"/>
                                  </p:stCondLst>
                                  <p:childTnLst>
                                    <p:set>
                                      <p:cBhvr>
                                        <p:cTn id="31" dur="1" fill="hold">
                                          <p:stCondLst>
                                            <p:cond delay="0"/>
                                          </p:stCondLst>
                                        </p:cTn>
                                        <p:tgtEl>
                                          <p:spTgt spid="562"/>
                                        </p:tgtEl>
                                        <p:attrNameLst>
                                          <p:attrName>style.visibility</p:attrName>
                                        </p:attrNameLst>
                                      </p:cBhvr>
                                      <p:to>
                                        <p:strVal val="visible"/>
                                      </p:to>
                                    </p:set>
                                    <p:animEffect transition="in" filter="fade">
                                      <p:cBhvr>
                                        <p:cTn id="32" dur="1000"/>
                                        <p:tgtEl>
                                          <p:spTgt spid="562"/>
                                        </p:tgtEl>
                                      </p:cBhvr>
                                    </p:animEffect>
                                    <p:anim calcmode="lin" valueType="num">
                                      <p:cBhvr>
                                        <p:cTn id="33" dur="1000" fill="hold"/>
                                        <p:tgtEl>
                                          <p:spTgt spid="562"/>
                                        </p:tgtEl>
                                        <p:attrNameLst>
                                          <p:attrName>ppt_x</p:attrName>
                                        </p:attrNameLst>
                                      </p:cBhvr>
                                      <p:tavLst>
                                        <p:tav tm="0">
                                          <p:val>
                                            <p:strVal val="#ppt_x"/>
                                          </p:val>
                                        </p:tav>
                                        <p:tav tm="100000">
                                          <p:val>
                                            <p:strVal val="#ppt_x"/>
                                          </p:val>
                                        </p:tav>
                                      </p:tavLst>
                                    </p:anim>
                                    <p:anim calcmode="lin" valueType="num">
                                      <p:cBhvr>
                                        <p:cTn id="34" dur="900" decel="100000" fill="hold"/>
                                        <p:tgtEl>
                                          <p:spTgt spid="562"/>
                                        </p:tgtEl>
                                        <p:attrNameLst>
                                          <p:attrName>ppt_y</p:attrName>
                                        </p:attrNameLst>
                                      </p:cBhvr>
                                      <p:tavLst>
                                        <p:tav tm="0">
                                          <p:val>
                                            <p:strVal val="#ppt_y+1"/>
                                          </p:val>
                                        </p:tav>
                                        <p:tav tm="100000">
                                          <p:val>
                                            <p:strVal val="#ppt_y-.03"/>
                                          </p:val>
                                        </p:tav>
                                      </p:tavLst>
                                    </p:anim>
                                    <p:anim calcmode="lin" valueType="num">
                                      <p:cBhvr>
                                        <p:cTn id="35" dur="100" accel="100000" fill="hold">
                                          <p:stCondLst>
                                            <p:cond delay="900"/>
                                          </p:stCondLst>
                                        </p:cTn>
                                        <p:tgtEl>
                                          <p:spTgt spid="562"/>
                                        </p:tgtEl>
                                        <p:attrNameLst>
                                          <p:attrName>ppt_y</p:attrName>
                                        </p:attrNameLst>
                                      </p:cBhvr>
                                      <p:tavLst>
                                        <p:tav tm="0">
                                          <p:val>
                                            <p:strVal val="#ppt_y-.03"/>
                                          </p:val>
                                        </p:tav>
                                        <p:tav tm="100000">
                                          <p:val>
                                            <p:strVal val="#ppt_y"/>
                                          </p:val>
                                        </p:tav>
                                      </p:tavLst>
                                    </p:anim>
                                  </p:childTnLst>
                                </p:cTn>
                              </p:par>
                              <p:par>
                                <p:cTn id="36" presetID="37" presetClass="entr" presetSubtype="0" fill="hold" nodeType="withEffect">
                                  <p:stCondLst>
                                    <p:cond delay="0"/>
                                  </p:stCondLst>
                                  <p:childTnLst>
                                    <p:set>
                                      <p:cBhvr>
                                        <p:cTn id="37" dur="1" fill="hold">
                                          <p:stCondLst>
                                            <p:cond delay="0"/>
                                          </p:stCondLst>
                                        </p:cTn>
                                        <p:tgtEl>
                                          <p:spTgt spid="563"/>
                                        </p:tgtEl>
                                        <p:attrNameLst>
                                          <p:attrName>style.visibility</p:attrName>
                                        </p:attrNameLst>
                                      </p:cBhvr>
                                      <p:to>
                                        <p:strVal val="visible"/>
                                      </p:to>
                                    </p:set>
                                    <p:animEffect transition="in" filter="fade">
                                      <p:cBhvr>
                                        <p:cTn id="38" dur="1000"/>
                                        <p:tgtEl>
                                          <p:spTgt spid="563"/>
                                        </p:tgtEl>
                                      </p:cBhvr>
                                    </p:animEffect>
                                    <p:anim calcmode="lin" valueType="num">
                                      <p:cBhvr>
                                        <p:cTn id="39" dur="1000" fill="hold"/>
                                        <p:tgtEl>
                                          <p:spTgt spid="563"/>
                                        </p:tgtEl>
                                        <p:attrNameLst>
                                          <p:attrName>ppt_x</p:attrName>
                                        </p:attrNameLst>
                                      </p:cBhvr>
                                      <p:tavLst>
                                        <p:tav tm="0">
                                          <p:val>
                                            <p:strVal val="#ppt_x"/>
                                          </p:val>
                                        </p:tav>
                                        <p:tav tm="100000">
                                          <p:val>
                                            <p:strVal val="#ppt_x"/>
                                          </p:val>
                                        </p:tav>
                                      </p:tavLst>
                                    </p:anim>
                                    <p:anim calcmode="lin" valueType="num">
                                      <p:cBhvr>
                                        <p:cTn id="40" dur="900" decel="100000" fill="hold"/>
                                        <p:tgtEl>
                                          <p:spTgt spid="563"/>
                                        </p:tgtEl>
                                        <p:attrNameLst>
                                          <p:attrName>ppt_y</p:attrName>
                                        </p:attrNameLst>
                                      </p:cBhvr>
                                      <p:tavLst>
                                        <p:tav tm="0">
                                          <p:val>
                                            <p:strVal val="#ppt_y+1"/>
                                          </p:val>
                                        </p:tav>
                                        <p:tav tm="100000">
                                          <p:val>
                                            <p:strVal val="#ppt_y-.03"/>
                                          </p:val>
                                        </p:tav>
                                      </p:tavLst>
                                    </p:anim>
                                    <p:anim calcmode="lin" valueType="num">
                                      <p:cBhvr>
                                        <p:cTn id="41" dur="100" accel="100000" fill="hold">
                                          <p:stCondLst>
                                            <p:cond delay="900"/>
                                          </p:stCondLst>
                                        </p:cTn>
                                        <p:tgtEl>
                                          <p:spTgt spid="563"/>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AsOne/>
      </p:bldGraphic>
      <p:bldP spid="560" grpId="0" animBg="1"/>
      <p:bldP spid="561"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ack background with a black background&#10;&#10;Description automatically generated">
            <a:extLst>
              <a:ext uri="{FF2B5EF4-FFF2-40B4-BE49-F238E27FC236}">
                <a16:creationId xmlns:a16="http://schemas.microsoft.com/office/drawing/2014/main" id="{483980E4-12EF-691E-942D-D75A89CE34BA}"/>
              </a:ext>
            </a:extLst>
          </p:cNvPr>
          <p:cNvPicPr>
            <a:picLocks noChangeAspect="1"/>
          </p:cNvPicPr>
          <p:nvPr/>
        </p:nvPicPr>
        <p:blipFill>
          <a:blip r:embed="rId2"/>
          <a:stretch>
            <a:fillRect/>
          </a:stretch>
        </p:blipFill>
        <p:spPr>
          <a:xfrm>
            <a:off x="-2323353" y="-187158"/>
            <a:ext cx="3416812" cy="6858000"/>
          </a:xfrm>
          <a:prstGeom prst="rect">
            <a:avLst/>
          </a:prstGeom>
        </p:spPr>
      </p:pic>
      <p:sp>
        <p:nvSpPr>
          <p:cNvPr id="5" name="Title 4">
            <a:extLst>
              <a:ext uri="{FF2B5EF4-FFF2-40B4-BE49-F238E27FC236}">
                <a16:creationId xmlns:a16="http://schemas.microsoft.com/office/drawing/2014/main" id="{BBEAEA11-CB9E-633D-A8F0-192E44F798D7}"/>
              </a:ext>
            </a:extLst>
          </p:cNvPr>
          <p:cNvSpPr>
            <a:spLocks noGrp="1"/>
          </p:cNvSpPr>
          <p:nvPr>
            <p:ph type="title"/>
          </p:nvPr>
        </p:nvSpPr>
        <p:spPr>
          <a:xfrm>
            <a:off x="304800" y="304800"/>
            <a:ext cx="11684000" cy="792162"/>
          </a:xfrm>
        </p:spPr>
        <p:txBody>
          <a:bodyPr>
            <a:normAutofit/>
          </a:bodyPr>
          <a:lstStyle/>
          <a:p>
            <a:r>
              <a:rPr lang="en-US">
                <a:latin typeface="Adobe Devanagari"/>
              </a:rPr>
              <a:t>Component Diagram </a:t>
            </a:r>
            <a:endParaRPr lang="en-US"/>
          </a:p>
        </p:txBody>
      </p:sp>
      <p:sp>
        <p:nvSpPr>
          <p:cNvPr id="9" name="Rectangle 8">
            <a:extLst>
              <a:ext uri="{FF2B5EF4-FFF2-40B4-BE49-F238E27FC236}">
                <a16:creationId xmlns:a16="http://schemas.microsoft.com/office/drawing/2014/main" id="{1F4EDA61-64F1-F087-EB46-94C43A8FA749}"/>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rPr>
              <a:t>IT21042560</a:t>
            </a:r>
            <a:r>
              <a:rPr lang="en-US">
                <a:solidFill>
                  <a:schemeClr val="tx1"/>
                </a:solidFill>
              </a:rPr>
              <a:t>   </a:t>
            </a:r>
            <a:r>
              <a:rPr lang="en-US" sz="1800">
                <a:solidFill>
                  <a:schemeClr val="tx1"/>
                </a:solidFill>
              </a:rPr>
              <a:t>|</a:t>
            </a:r>
            <a:r>
              <a:rPr lang="en-US">
                <a:solidFill>
                  <a:schemeClr val="tx1"/>
                </a:solidFill>
              </a:rPr>
              <a:t>  </a:t>
            </a:r>
            <a:r>
              <a:rPr lang="en-US" sz="1800">
                <a:solidFill>
                  <a:schemeClr val="tx1"/>
                </a:solidFill>
              </a:rPr>
              <a:t> </a:t>
            </a:r>
            <a:r>
              <a:rPr lang="en-US" b="1">
                <a:solidFill>
                  <a:schemeClr val="tx1"/>
                </a:solidFill>
              </a:rPr>
              <a:t>Jinasena H.D.S.S  </a:t>
            </a:r>
            <a:r>
              <a:rPr lang="en-US" sz="1800" b="1">
                <a:solidFill>
                  <a:schemeClr val="tx1"/>
                </a:solidFill>
              </a:rPr>
              <a:t> </a:t>
            </a:r>
            <a:r>
              <a:rPr lang="en-US" sz="1800">
                <a:solidFill>
                  <a:schemeClr val="tx1"/>
                </a:solidFill>
              </a:rPr>
              <a:t>|</a:t>
            </a:r>
            <a:r>
              <a:rPr lang="en-US">
                <a:solidFill>
                  <a:schemeClr val="tx1"/>
                </a:solidFill>
              </a:rPr>
              <a:t>  </a:t>
            </a:r>
            <a:r>
              <a:rPr lang="en-US" sz="1800">
                <a:solidFill>
                  <a:schemeClr val="tx1"/>
                </a:solidFill>
              </a:rPr>
              <a:t> </a:t>
            </a:r>
            <a:r>
              <a:rPr lang="en-US">
                <a:solidFill>
                  <a:schemeClr val="tx1"/>
                </a:solidFill>
              </a:rPr>
              <a:t>R24-010</a:t>
            </a:r>
            <a:endParaRPr lang="en-US" sz="1800" b="0">
              <a:solidFill>
                <a:schemeClr val="tx1"/>
              </a:solidFill>
            </a:endParaRPr>
          </a:p>
        </p:txBody>
      </p:sp>
      <p:pic>
        <p:nvPicPr>
          <p:cNvPr id="12" name="Content Placeholder 11" descr="A diagram of a farm&#10;&#10;Description automatically generated">
            <a:extLst>
              <a:ext uri="{FF2B5EF4-FFF2-40B4-BE49-F238E27FC236}">
                <a16:creationId xmlns:a16="http://schemas.microsoft.com/office/drawing/2014/main" id="{6D4207C0-EA42-CA85-6E42-8EA7B82FC4F2}"/>
              </a:ext>
            </a:extLst>
          </p:cNvPr>
          <p:cNvPicPr>
            <a:picLocks noGrp="1" noChangeAspect="1"/>
          </p:cNvPicPr>
          <p:nvPr>
            <p:ph idx="1"/>
          </p:nvPr>
        </p:nvPicPr>
        <p:blipFill>
          <a:blip r:embed="rId3"/>
          <a:stretch>
            <a:fillRect/>
          </a:stretch>
        </p:blipFill>
        <p:spPr>
          <a:xfrm>
            <a:off x="3617913" y="1092994"/>
            <a:ext cx="7403305" cy="4983956"/>
          </a:xfrm>
        </p:spPr>
      </p:pic>
      <p:pic>
        <p:nvPicPr>
          <p:cNvPr id="2" name="Picture 1" descr="A cartoon of a bug&#10;&#10;Description automatically generated">
            <a:extLst>
              <a:ext uri="{FF2B5EF4-FFF2-40B4-BE49-F238E27FC236}">
                <a16:creationId xmlns:a16="http://schemas.microsoft.com/office/drawing/2014/main" id="{AB70446D-6F94-295C-9BEB-D0E2EF9B2F2E}"/>
              </a:ext>
            </a:extLst>
          </p:cNvPr>
          <p:cNvPicPr>
            <a:picLocks noChangeAspect="1"/>
          </p:cNvPicPr>
          <p:nvPr/>
        </p:nvPicPr>
        <p:blipFill>
          <a:blip r:embed="rId4"/>
          <a:stretch>
            <a:fillRect/>
          </a:stretch>
        </p:blipFill>
        <p:spPr>
          <a:xfrm>
            <a:off x="906738" y="4051758"/>
            <a:ext cx="2250942" cy="2031208"/>
          </a:xfrm>
          <a:prstGeom prst="rect">
            <a:avLst/>
          </a:prstGeom>
        </p:spPr>
      </p:pic>
    </p:spTree>
    <p:extLst>
      <p:ext uri="{BB962C8B-B14F-4D97-AF65-F5344CB8AC3E}">
        <p14:creationId xmlns:p14="http://schemas.microsoft.com/office/powerpoint/2010/main" val="2709184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randombar(horizontal)">
                                      <p:cBhvr>
                                        <p:cTn id="7" dur="500"/>
                                        <p:tgtEl>
                                          <p:spTgt spid="12"/>
                                        </p:tgtEl>
                                      </p:cBhvr>
                                    </p:animEffect>
                                  </p:childTnLst>
                                </p:cTn>
                              </p:par>
                              <p:par>
                                <p:cTn id="8" presetID="14" presetClass="entr" presetSubtype="1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randombar(horizontal)">
                                      <p:cBhvr>
                                        <p:cTn id="1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ack background with a black background&#10;&#10;Description automatically generated">
            <a:extLst>
              <a:ext uri="{FF2B5EF4-FFF2-40B4-BE49-F238E27FC236}">
                <a16:creationId xmlns:a16="http://schemas.microsoft.com/office/drawing/2014/main" id="{483980E4-12EF-691E-942D-D75A89CE34BA}"/>
              </a:ext>
            </a:extLst>
          </p:cNvPr>
          <p:cNvPicPr>
            <a:picLocks noChangeAspect="1"/>
          </p:cNvPicPr>
          <p:nvPr/>
        </p:nvPicPr>
        <p:blipFill>
          <a:blip r:embed="rId2"/>
          <a:stretch>
            <a:fillRect/>
          </a:stretch>
        </p:blipFill>
        <p:spPr>
          <a:xfrm>
            <a:off x="-1918541" y="-80002"/>
            <a:ext cx="3416812" cy="6858000"/>
          </a:xfrm>
          <a:prstGeom prst="rect">
            <a:avLst/>
          </a:prstGeom>
        </p:spPr>
      </p:pic>
      <p:sp>
        <p:nvSpPr>
          <p:cNvPr id="5" name="Title 4">
            <a:extLst>
              <a:ext uri="{FF2B5EF4-FFF2-40B4-BE49-F238E27FC236}">
                <a16:creationId xmlns:a16="http://schemas.microsoft.com/office/drawing/2014/main" id="{BBEAEA11-CB9E-633D-A8F0-192E44F798D7}"/>
              </a:ext>
            </a:extLst>
          </p:cNvPr>
          <p:cNvSpPr>
            <a:spLocks noGrp="1"/>
          </p:cNvSpPr>
          <p:nvPr>
            <p:ph type="title"/>
          </p:nvPr>
        </p:nvSpPr>
        <p:spPr>
          <a:xfrm>
            <a:off x="304800" y="304800"/>
            <a:ext cx="11684000" cy="792162"/>
          </a:xfrm>
        </p:spPr>
        <p:txBody>
          <a:bodyPr>
            <a:normAutofit/>
          </a:bodyPr>
          <a:lstStyle/>
          <a:p>
            <a:r>
              <a:rPr lang="en-US">
                <a:latin typeface="Adobe Devanagari"/>
              </a:rPr>
              <a:t>Novelty</a:t>
            </a:r>
            <a:endParaRPr lang="en-US"/>
          </a:p>
        </p:txBody>
      </p:sp>
      <p:sp>
        <p:nvSpPr>
          <p:cNvPr id="9" name="Rectangle 8">
            <a:extLst>
              <a:ext uri="{FF2B5EF4-FFF2-40B4-BE49-F238E27FC236}">
                <a16:creationId xmlns:a16="http://schemas.microsoft.com/office/drawing/2014/main" id="{1F4EDA61-64F1-F087-EB46-94C43A8FA749}"/>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rPr>
              <a:t>IT21042560</a:t>
            </a:r>
            <a:r>
              <a:rPr lang="en-US">
                <a:solidFill>
                  <a:schemeClr val="tx1"/>
                </a:solidFill>
              </a:rPr>
              <a:t>   </a:t>
            </a:r>
            <a:r>
              <a:rPr lang="en-US" sz="1800">
                <a:solidFill>
                  <a:schemeClr val="tx1"/>
                </a:solidFill>
              </a:rPr>
              <a:t>|</a:t>
            </a:r>
            <a:r>
              <a:rPr lang="en-US">
                <a:solidFill>
                  <a:schemeClr val="tx1"/>
                </a:solidFill>
              </a:rPr>
              <a:t>  </a:t>
            </a:r>
            <a:r>
              <a:rPr lang="en-US" sz="1800">
                <a:solidFill>
                  <a:schemeClr val="tx1"/>
                </a:solidFill>
              </a:rPr>
              <a:t> </a:t>
            </a:r>
            <a:r>
              <a:rPr lang="en-US" b="1">
                <a:solidFill>
                  <a:schemeClr val="tx1"/>
                </a:solidFill>
              </a:rPr>
              <a:t>Jinasena H.D.S.S  </a:t>
            </a:r>
            <a:r>
              <a:rPr lang="en-US" sz="1800" b="1">
                <a:solidFill>
                  <a:schemeClr val="tx1"/>
                </a:solidFill>
              </a:rPr>
              <a:t> </a:t>
            </a:r>
            <a:r>
              <a:rPr lang="en-US" sz="1800">
                <a:solidFill>
                  <a:schemeClr val="tx1"/>
                </a:solidFill>
              </a:rPr>
              <a:t>|</a:t>
            </a:r>
            <a:r>
              <a:rPr lang="en-US">
                <a:solidFill>
                  <a:schemeClr val="tx1"/>
                </a:solidFill>
              </a:rPr>
              <a:t>  </a:t>
            </a:r>
            <a:r>
              <a:rPr lang="en-US" sz="1800">
                <a:solidFill>
                  <a:schemeClr val="tx1"/>
                </a:solidFill>
              </a:rPr>
              <a:t> </a:t>
            </a:r>
            <a:r>
              <a:rPr lang="en-US">
                <a:solidFill>
                  <a:schemeClr val="tx1"/>
                </a:solidFill>
              </a:rPr>
              <a:t>R24-010</a:t>
            </a:r>
            <a:endParaRPr lang="en-US" sz="1800" b="0">
              <a:solidFill>
                <a:schemeClr val="tx1"/>
              </a:solidFill>
            </a:endParaRPr>
          </a:p>
        </p:txBody>
      </p:sp>
      <p:pic>
        <p:nvPicPr>
          <p:cNvPr id="10" name="Picture 9" descr="A black background with a black background&#10;&#10;Description automatically generated">
            <a:extLst>
              <a:ext uri="{FF2B5EF4-FFF2-40B4-BE49-F238E27FC236}">
                <a16:creationId xmlns:a16="http://schemas.microsoft.com/office/drawing/2014/main" id="{B7C8C912-535B-CBF7-61A7-4DEBE767DC88}"/>
              </a:ext>
            </a:extLst>
          </p:cNvPr>
          <p:cNvPicPr>
            <a:picLocks noChangeAspect="1"/>
          </p:cNvPicPr>
          <p:nvPr/>
        </p:nvPicPr>
        <p:blipFill>
          <a:blip r:embed="rId2"/>
          <a:stretch>
            <a:fillRect/>
          </a:stretch>
        </p:blipFill>
        <p:spPr>
          <a:xfrm>
            <a:off x="10273459" y="-80002"/>
            <a:ext cx="3416812" cy="6858000"/>
          </a:xfrm>
          <a:prstGeom prst="rect">
            <a:avLst/>
          </a:prstGeom>
        </p:spPr>
      </p:pic>
      <p:sp>
        <p:nvSpPr>
          <p:cNvPr id="12" name="Arrow: Pentagon 11">
            <a:extLst>
              <a:ext uri="{FF2B5EF4-FFF2-40B4-BE49-F238E27FC236}">
                <a16:creationId xmlns:a16="http://schemas.microsoft.com/office/drawing/2014/main" id="{9B4E2EE4-A97A-C314-8D4F-305BE6F123FE}"/>
              </a:ext>
            </a:extLst>
          </p:cNvPr>
          <p:cNvSpPr/>
          <p:nvPr/>
        </p:nvSpPr>
        <p:spPr>
          <a:xfrm>
            <a:off x="1015078" y="1957606"/>
            <a:ext cx="7486315" cy="1537368"/>
          </a:xfrm>
          <a:prstGeom prst="homePlate">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spcBef>
                <a:spcPct val="20000"/>
              </a:spcBef>
            </a:pPr>
            <a:r>
              <a:rPr lang="en-US" sz="3000">
                <a:solidFill>
                  <a:srgbClr val="000000"/>
                </a:solidFill>
                <a:ea typeface="Cambria"/>
              </a:rPr>
              <a:t>Introduce the capability to predict pests using two models of gherkin plants.</a:t>
            </a:r>
            <a:endParaRPr lang="en-US" sz="3000">
              <a:solidFill>
                <a:srgbClr val="808080"/>
              </a:solidFill>
              <a:ea typeface="Cambria"/>
            </a:endParaRPr>
          </a:p>
        </p:txBody>
      </p:sp>
      <p:sp>
        <p:nvSpPr>
          <p:cNvPr id="13" name="Arrow: Pentagon 12">
            <a:extLst>
              <a:ext uri="{FF2B5EF4-FFF2-40B4-BE49-F238E27FC236}">
                <a16:creationId xmlns:a16="http://schemas.microsoft.com/office/drawing/2014/main" id="{FFA17878-14E0-1326-5651-FFA092CCBD5D}"/>
              </a:ext>
            </a:extLst>
          </p:cNvPr>
          <p:cNvSpPr/>
          <p:nvPr/>
        </p:nvSpPr>
        <p:spPr>
          <a:xfrm>
            <a:off x="2565814" y="4096553"/>
            <a:ext cx="9237578" cy="1470526"/>
          </a:xfrm>
          <a:prstGeom prst="homePlate">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spcBef>
                <a:spcPct val="20000"/>
              </a:spcBef>
            </a:pPr>
            <a:r>
              <a:rPr lang="en-US" sz="3000">
                <a:solidFill>
                  <a:srgbClr val="000000"/>
                </a:solidFill>
                <a:ea typeface="Cambria"/>
              </a:rPr>
              <a:t>Introducing new functionality to provide a user-friendly solution using augmented reality and translation.</a:t>
            </a:r>
            <a:endParaRPr lang="en-US" sz="3000">
              <a:solidFill>
                <a:srgbClr val="808080"/>
              </a:solidFill>
              <a:ea typeface="Cambria"/>
            </a:endParaRPr>
          </a:p>
        </p:txBody>
      </p:sp>
    </p:spTree>
    <p:extLst>
      <p:ext uri="{BB962C8B-B14F-4D97-AF65-F5344CB8AC3E}">
        <p14:creationId xmlns:p14="http://schemas.microsoft.com/office/powerpoint/2010/main" val="40914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linds(horizontal)">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blinds(horizontal)">
                                      <p:cBhvr>
                                        <p:cTn id="1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p:txBody>
          <a:bodyPr>
            <a:normAutofit/>
          </a:bodyPr>
          <a:lstStyle/>
          <a:p>
            <a:r>
              <a:rPr lang="en-US">
                <a:latin typeface="Adobe Devanagari"/>
              </a:rPr>
              <a:t>Completion of the project</a:t>
            </a:r>
          </a:p>
        </p:txBody>
      </p:sp>
      <p:sp>
        <p:nvSpPr>
          <p:cNvPr id="4" name="Rectangle 3">
            <a:extLst>
              <a:ext uri="{FF2B5EF4-FFF2-40B4-BE49-F238E27FC236}">
                <a16:creationId xmlns:a16="http://schemas.microsoft.com/office/drawing/2014/main" id="{68918CEE-3EE9-4768-90C7-A115F59361EE}"/>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rPr>
              <a:t>IT21042560</a:t>
            </a:r>
            <a:r>
              <a:rPr lang="en-US">
                <a:solidFill>
                  <a:schemeClr val="tx1"/>
                </a:solidFill>
              </a:rPr>
              <a:t>  </a:t>
            </a:r>
            <a:r>
              <a:rPr lang="en-US" sz="1800">
                <a:solidFill>
                  <a:schemeClr val="tx1"/>
                </a:solidFill>
              </a:rPr>
              <a:t>|</a:t>
            </a:r>
            <a:r>
              <a:rPr lang="en-US">
                <a:solidFill>
                  <a:schemeClr val="tx1"/>
                </a:solidFill>
              </a:rPr>
              <a:t>   </a:t>
            </a:r>
            <a:r>
              <a:rPr lang="en-US" b="1">
                <a:solidFill>
                  <a:schemeClr val="tx1"/>
                </a:solidFill>
              </a:rPr>
              <a:t>Jinasena H.D.S.S  </a:t>
            </a:r>
            <a:r>
              <a:rPr lang="en-US" sz="1800" b="1">
                <a:solidFill>
                  <a:schemeClr val="tx1"/>
                </a:solidFill>
              </a:rPr>
              <a:t> </a:t>
            </a:r>
            <a:r>
              <a:rPr lang="en-US" sz="1800">
                <a:solidFill>
                  <a:schemeClr val="tx1"/>
                </a:solidFill>
              </a:rPr>
              <a:t>|</a:t>
            </a:r>
            <a:r>
              <a:rPr lang="en-US">
                <a:solidFill>
                  <a:schemeClr val="tx1"/>
                </a:solidFill>
              </a:rPr>
              <a:t>  </a:t>
            </a:r>
            <a:r>
              <a:rPr lang="en-US" sz="1800">
                <a:solidFill>
                  <a:schemeClr val="tx1"/>
                </a:solidFill>
              </a:rPr>
              <a:t> </a:t>
            </a:r>
            <a:r>
              <a:rPr lang="en-US">
                <a:solidFill>
                  <a:schemeClr val="tx1"/>
                </a:solidFill>
              </a:rPr>
              <a:t>R24-010</a:t>
            </a:r>
          </a:p>
        </p:txBody>
      </p:sp>
      <p:graphicFrame>
        <p:nvGraphicFramePr>
          <p:cNvPr id="7" name="Content Placeholder 6">
            <a:extLst>
              <a:ext uri="{FF2B5EF4-FFF2-40B4-BE49-F238E27FC236}">
                <a16:creationId xmlns:a16="http://schemas.microsoft.com/office/drawing/2014/main" id="{BE314197-D1DD-4F94-B24D-0123366CDF55}"/>
              </a:ext>
            </a:extLst>
          </p:cNvPr>
          <p:cNvGraphicFramePr>
            <a:graphicFrameLocks noGrp="1"/>
          </p:cNvGraphicFramePr>
          <p:nvPr>
            <p:ph idx="1"/>
            <p:extLst>
              <p:ext uri="{D42A27DB-BD31-4B8C-83A1-F6EECF244321}">
                <p14:modId xmlns:p14="http://schemas.microsoft.com/office/powerpoint/2010/main" val="2609156798"/>
              </p:ext>
            </p:extLst>
          </p:nvPr>
        </p:nvGraphicFramePr>
        <p:xfrm>
          <a:off x="261937" y="1262062"/>
          <a:ext cx="11683973" cy="4689486"/>
        </p:xfrm>
        <a:graphic>
          <a:graphicData uri="http://schemas.openxmlformats.org/drawingml/2006/table">
            <a:tbl>
              <a:tblPr firstRow="1" bandRow="1">
                <a:tableStyleId>{00A15C55-8517-42AA-B614-E9B94910E393}</a:tableStyleId>
              </a:tblPr>
              <a:tblGrid>
                <a:gridCol w="3449051">
                  <a:extLst>
                    <a:ext uri="{9D8B030D-6E8A-4147-A177-3AD203B41FA5}">
                      <a16:colId xmlns:a16="http://schemas.microsoft.com/office/drawing/2014/main" val="1823624334"/>
                    </a:ext>
                  </a:extLst>
                </a:gridCol>
                <a:gridCol w="618031">
                  <a:extLst>
                    <a:ext uri="{9D8B030D-6E8A-4147-A177-3AD203B41FA5}">
                      <a16:colId xmlns:a16="http://schemas.microsoft.com/office/drawing/2014/main" val="2532499725"/>
                    </a:ext>
                  </a:extLst>
                </a:gridCol>
                <a:gridCol w="597978">
                  <a:extLst>
                    <a:ext uri="{9D8B030D-6E8A-4147-A177-3AD203B41FA5}">
                      <a16:colId xmlns:a16="http://schemas.microsoft.com/office/drawing/2014/main" val="3002770057"/>
                    </a:ext>
                  </a:extLst>
                </a:gridCol>
                <a:gridCol w="738346">
                  <a:extLst>
                    <a:ext uri="{9D8B030D-6E8A-4147-A177-3AD203B41FA5}">
                      <a16:colId xmlns:a16="http://schemas.microsoft.com/office/drawing/2014/main" val="3778027306"/>
                    </a:ext>
                  </a:extLst>
                </a:gridCol>
                <a:gridCol w="638083">
                  <a:extLst>
                    <a:ext uri="{9D8B030D-6E8A-4147-A177-3AD203B41FA5}">
                      <a16:colId xmlns:a16="http://schemas.microsoft.com/office/drawing/2014/main" val="463521786"/>
                    </a:ext>
                  </a:extLst>
                </a:gridCol>
                <a:gridCol w="658136">
                  <a:extLst>
                    <a:ext uri="{9D8B030D-6E8A-4147-A177-3AD203B41FA5}">
                      <a16:colId xmlns:a16="http://schemas.microsoft.com/office/drawing/2014/main" val="3904630723"/>
                    </a:ext>
                  </a:extLst>
                </a:gridCol>
                <a:gridCol w="778451">
                  <a:extLst>
                    <a:ext uri="{9D8B030D-6E8A-4147-A177-3AD203B41FA5}">
                      <a16:colId xmlns:a16="http://schemas.microsoft.com/office/drawing/2014/main" val="4225957617"/>
                    </a:ext>
                  </a:extLst>
                </a:gridCol>
                <a:gridCol w="778451">
                  <a:extLst>
                    <a:ext uri="{9D8B030D-6E8A-4147-A177-3AD203B41FA5}">
                      <a16:colId xmlns:a16="http://schemas.microsoft.com/office/drawing/2014/main" val="1709361919"/>
                    </a:ext>
                  </a:extLst>
                </a:gridCol>
                <a:gridCol w="718294">
                  <a:extLst>
                    <a:ext uri="{9D8B030D-6E8A-4147-A177-3AD203B41FA5}">
                      <a16:colId xmlns:a16="http://schemas.microsoft.com/office/drawing/2014/main" val="3031689171"/>
                    </a:ext>
                  </a:extLst>
                </a:gridCol>
                <a:gridCol w="718294">
                  <a:extLst>
                    <a:ext uri="{9D8B030D-6E8A-4147-A177-3AD203B41FA5}">
                      <a16:colId xmlns:a16="http://schemas.microsoft.com/office/drawing/2014/main" val="1160461823"/>
                    </a:ext>
                  </a:extLst>
                </a:gridCol>
                <a:gridCol w="698241">
                  <a:extLst>
                    <a:ext uri="{9D8B030D-6E8A-4147-A177-3AD203B41FA5}">
                      <a16:colId xmlns:a16="http://schemas.microsoft.com/office/drawing/2014/main" val="359857861"/>
                    </a:ext>
                  </a:extLst>
                </a:gridCol>
                <a:gridCol w="698241">
                  <a:extLst>
                    <a:ext uri="{9D8B030D-6E8A-4147-A177-3AD203B41FA5}">
                      <a16:colId xmlns:a16="http://schemas.microsoft.com/office/drawing/2014/main" val="2146515439"/>
                    </a:ext>
                  </a:extLst>
                </a:gridCol>
                <a:gridCol w="594376">
                  <a:extLst>
                    <a:ext uri="{9D8B030D-6E8A-4147-A177-3AD203B41FA5}">
                      <a16:colId xmlns:a16="http://schemas.microsoft.com/office/drawing/2014/main" val="1296342885"/>
                    </a:ext>
                  </a:extLst>
                </a:gridCol>
              </a:tblGrid>
              <a:tr h="260527">
                <a:tc>
                  <a:txBody>
                    <a:bodyPr/>
                    <a:lstStyle/>
                    <a:p>
                      <a:r>
                        <a:rPr lang="en-US" sz="1000"/>
                        <a:t>Process</a:t>
                      </a:r>
                    </a:p>
                  </a:txBody>
                  <a:tcPr/>
                </a:tc>
                <a:tc>
                  <a:txBody>
                    <a:bodyPr/>
                    <a:lstStyle/>
                    <a:p>
                      <a:r>
                        <a:rPr lang="en-US" sz="1000"/>
                        <a:t>Dec</a:t>
                      </a:r>
                    </a:p>
                  </a:txBody>
                  <a:tcPr/>
                </a:tc>
                <a:tc>
                  <a:txBody>
                    <a:bodyPr/>
                    <a:lstStyle/>
                    <a:p>
                      <a:r>
                        <a:rPr lang="en-US" sz="1000"/>
                        <a:t>Jan</a:t>
                      </a:r>
                    </a:p>
                  </a:txBody>
                  <a:tcPr/>
                </a:tc>
                <a:tc>
                  <a:txBody>
                    <a:bodyPr/>
                    <a:lstStyle/>
                    <a:p>
                      <a:r>
                        <a:rPr lang="en-US" sz="1000"/>
                        <a:t>Feb</a:t>
                      </a:r>
                    </a:p>
                  </a:txBody>
                  <a:tcPr/>
                </a:tc>
                <a:tc>
                  <a:txBody>
                    <a:bodyPr/>
                    <a:lstStyle/>
                    <a:p>
                      <a:r>
                        <a:rPr lang="en-US" sz="1000"/>
                        <a:t>Mar</a:t>
                      </a:r>
                    </a:p>
                  </a:txBody>
                  <a:tcPr/>
                </a:tc>
                <a:tc>
                  <a:txBody>
                    <a:bodyPr/>
                    <a:lstStyle/>
                    <a:p>
                      <a:r>
                        <a:rPr lang="en-US" sz="1000"/>
                        <a:t>Apr</a:t>
                      </a:r>
                    </a:p>
                  </a:txBody>
                  <a:tcPr/>
                </a:tc>
                <a:tc>
                  <a:txBody>
                    <a:bodyPr/>
                    <a:lstStyle/>
                    <a:p>
                      <a:r>
                        <a:rPr lang="en-US" sz="1000"/>
                        <a:t>May</a:t>
                      </a:r>
                    </a:p>
                  </a:txBody>
                  <a:tcPr/>
                </a:tc>
                <a:tc>
                  <a:txBody>
                    <a:bodyPr/>
                    <a:lstStyle/>
                    <a:p>
                      <a:r>
                        <a:rPr lang="en-US" sz="1000"/>
                        <a:t>Jun</a:t>
                      </a:r>
                    </a:p>
                  </a:txBody>
                  <a:tcPr/>
                </a:tc>
                <a:tc>
                  <a:txBody>
                    <a:bodyPr/>
                    <a:lstStyle/>
                    <a:p>
                      <a:r>
                        <a:rPr lang="en-US" sz="1000"/>
                        <a:t>Jul</a:t>
                      </a:r>
                    </a:p>
                  </a:txBody>
                  <a:tcPr/>
                </a:tc>
                <a:tc>
                  <a:txBody>
                    <a:bodyPr/>
                    <a:lstStyle/>
                    <a:p>
                      <a:r>
                        <a:rPr lang="en-US" sz="1000"/>
                        <a:t>Aug</a:t>
                      </a:r>
                    </a:p>
                  </a:txBody>
                  <a:tcPr/>
                </a:tc>
                <a:tc>
                  <a:txBody>
                    <a:bodyPr/>
                    <a:lstStyle/>
                    <a:p>
                      <a:r>
                        <a:rPr lang="en-US" sz="1000"/>
                        <a:t>Sep</a:t>
                      </a:r>
                    </a:p>
                  </a:txBody>
                  <a:tcPr/>
                </a:tc>
                <a:tc>
                  <a:txBody>
                    <a:bodyPr/>
                    <a:lstStyle/>
                    <a:p>
                      <a:r>
                        <a:rPr lang="en-US" sz="1000"/>
                        <a:t>Oct</a:t>
                      </a:r>
                    </a:p>
                  </a:txBody>
                  <a:tcPr/>
                </a:tc>
                <a:tc>
                  <a:txBody>
                    <a:bodyPr/>
                    <a:lstStyle/>
                    <a:p>
                      <a:r>
                        <a:rPr lang="en-US" sz="1000"/>
                        <a:t>Nov</a:t>
                      </a:r>
                    </a:p>
                  </a:txBody>
                  <a:tcPr/>
                </a:tc>
                <a:extLst>
                  <a:ext uri="{0D108BD9-81ED-4DB2-BD59-A6C34878D82A}">
                    <a16:rowId xmlns:a16="http://schemas.microsoft.com/office/drawing/2014/main" val="2190108266"/>
                  </a:ext>
                </a:extLst>
              </a:tr>
              <a:tr h="260527">
                <a:tc>
                  <a:txBody>
                    <a:bodyPr/>
                    <a:lstStyle/>
                    <a:p>
                      <a:pPr lvl="0">
                        <a:buNone/>
                      </a:pPr>
                      <a:r>
                        <a:rPr lang="en-US" sz="1000"/>
                        <a:t>Research group formation </a:t>
                      </a:r>
                    </a:p>
                  </a:txBody>
                  <a:tcPr/>
                </a:tc>
                <a:tc>
                  <a:txBody>
                    <a:bodyPr/>
                    <a:lstStyle/>
                    <a:p>
                      <a:endParaRPr lang="en-US" sz="1000"/>
                    </a:p>
                  </a:txBody>
                  <a:tcPr/>
                </a:tc>
                <a:tc>
                  <a:txBody>
                    <a:bodyPr/>
                    <a:lstStyle/>
                    <a:p>
                      <a:endParaRPr lang="en-US" sz="1000"/>
                    </a:p>
                  </a:txBody>
                  <a:tcPr/>
                </a:tc>
                <a:tc>
                  <a:txBody>
                    <a:bodyPr/>
                    <a:lstStyle/>
                    <a:p>
                      <a:endParaRPr lang="en-US" sz="1000"/>
                    </a:p>
                  </a:txBody>
                  <a:tcPr/>
                </a:tc>
                <a:tc>
                  <a:txBody>
                    <a:bodyPr/>
                    <a:lstStyle/>
                    <a:p>
                      <a:endParaRPr lang="en-US" sz="1000"/>
                    </a:p>
                  </a:txBody>
                  <a:tcPr/>
                </a:tc>
                <a:tc>
                  <a:txBody>
                    <a:bodyPr/>
                    <a:lstStyle/>
                    <a:p>
                      <a:endParaRPr lang="en-US" sz="1000"/>
                    </a:p>
                  </a:txBody>
                  <a:tcPr/>
                </a:tc>
                <a:tc>
                  <a:txBody>
                    <a:bodyPr/>
                    <a:lstStyle/>
                    <a:p>
                      <a:endParaRPr lang="en-US" sz="1000"/>
                    </a:p>
                  </a:txBody>
                  <a:tcPr/>
                </a:tc>
                <a:tc>
                  <a:txBody>
                    <a:bodyPr/>
                    <a:lstStyle/>
                    <a:p>
                      <a:endParaRPr lang="en-US" sz="1000"/>
                    </a:p>
                  </a:txBody>
                  <a:tcPr/>
                </a:tc>
                <a:tc>
                  <a:txBody>
                    <a:bodyPr/>
                    <a:lstStyle/>
                    <a:p>
                      <a:endParaRPr lang="en-US" sz="1000"/>
                    </a:p>
                  </a:txBody>
                  <a:tcPr/>
                </a:tc>
                <a:tc>
                  <a:txBody>
                    <a:bodyPr/>
                    <a:lstStyle/>
                    <a:p>
                      <a:endParaRPr lang="en-US" sz="1000"/>
                    </a:p>
                  </a:txBody>
                  <a:tcPr/>
                </a:tc>
                <a:tc>
                  <a:txBody>
                    <a:bodyPr/>
                    <a:lstStyle/>
                    <a:p>
                      <a:endParaRPr lang="en-US" sz="1000"/>
                    </a:p>
                  </a:txBody>
                  <a:tcPr/>
                </a:tc>
                <a:tc>
                  <a:txBody>
                    <a:bodyPr/>
                    <a:lstStyle/>
                    <a:p>
                      <a:endParaRPr lang="en-US" sz="1000"/>
                    </a:p>
                  </a:txBody>
                  <a:tcPr/>
                </a:tc>
                <a:tc>
                  <a:txBody>
                    <a:bodyPr/>
                    <a:lstStyle/>
                    <a:p>
                      <a:endParaRPr lang="en-US" sz="1000"/>
                    </a:p>
                  </a:txBody>
                  <a:tcPr/>
                </a:tc>
                <a:extLst>
                  <a:ext uri="{0D108BD9-81ED-4DB2-BD59-A6C34878D82A}">
                    <a16:rowId xmlns:a16="http://schemas.microsoft.com/office/drawing/2014/main" val="2143434713"/>
                  </a:ext>
                </a:extLst>
              </a:tr>
              <a:tr h="260527">
                <a:tc>
                  <a:txBody>
                    <a:bodyPr/>
                    <a:lstStyle/>
                    <a:p>
                      <a:r>
                        <a:rPr lang="en-US" sz="1000"/>
                        <a:t>Selection of research topic </a:t>
                      </a:r>
                    </a:p>
                  </a:txBody>
                  <a:tcPr/>
                </a:tc>
                <a:tc>
                  <a:txBody>
                    <a:bodyPr/>
                    <a:lstStyle/>
                    <a:p>
                      <a:endParaRPr lang="en-US" sz="1000"/>
                    </a:p>
                  </a:txBody>
                  <a:tcPr/>
                </a:tc>
                <a:tc>
                  <a:txBody>
                    <a:bodyPr/>
                    <a:lstStyle/>
                    <a:p>
                      <a:endParaRPr lang="en-US" sz="1000"/>
                    </a:p>
                  </a:txBody>
                  <a:tcPr/>
                </a:tc>
                <a:tc>
                  <a:txBody>
                    <a:bodyPr/>
                    <a:lstStyle/>
                    <a:p>
                      <a:endParaRPr lang="en-US" sz="1000"/>
                    </a:p>
                  </a:txBody>
                  <a:tcPr/>
                </a:tc>
                <a:tc>
                  <a:txBody>
                    <a:bodyPr/>
                    <a:lstStyle/>
                    <a:p>
                      <a:endParaRPr lang="en-US" sz="1000"/>
                    </a:p>
                  </a:txBody>
                  <a:tcPr/>
                </a:tc>
                <a:tc>
                  <a:txBody>
                    <a:bodyPr/>
                    <a:lstStyle/>
                    <a:p>
                      <a:endParaRPr lang="en-US" sz="1000"/>
                    </a:p>
                  </a:txBody>
                  <a:tcPr/>
                </a:tc>
                <a:tc>
                  <a:txBody>
                    <a:bodyPr/>
                    <a:lstStyle/>
                    <a:p>
                      <a:endParaRPr lang="en-US" sz="1000"/>
                    </a:p>
                  </a:txBody>
                  <a:tcPr/>
                </a:tc>
                <a:tc>
                  <a:txBody>
                    <a:bodyPr/>
                    <a:lstStyle/>
                    <a:p>
                      <a:endParaRPr lang="en-US" sz="1000"/>
                    </a:p>
                  </a:txBody>
                  <a:tcPr/>
                </a:tc>
                <a:tc>
                  <a:txBody>
                    <a:bodyPr/>
                    <a:lstStyle/>
                    <a:p>
                      <a:endParaRPr lang="en-US" sz="1000"/>
                    </a:p>
                  </a:txBody>
                  <a:tcPr/>
                </a:tc>
                <a:tc>
                  <a:txBody>
                    <a:bodyPr/>
                    <a:lstStyle/>
                    <a:p>
                      <a:endParaRPr lang="en-US" sz="1000"/>
                    </a:p>
                  </a:txBody>
                  <a:tcPr/>
                </a:tc>
                <a:tc>
                  <a:txBody>
                    <a:bodyPr/>
                    <a:lstStyle/>
                    <a:p>
                      <a:endParaRPr lang="en-US" sz="1000"/>
                    </a:p>
                  </a:txBody>
                  <a:tcPr/>
                </a:tc>
                <a:tc>
                  <a:txBody>
                    <a:bodyPr/>
                    <a:lstStyle/>
                    <a:p>
                      <a:endParaRPr lang="en-US" sz="1000"/>
                    </a:p>
                  </a:txBody>
                  <a:tcPr/>
                </a:tc>
                <a:tc>
                  <a:txBody>
                    <a:bodyPr/>
                    <a:lstStyle/>
                    <a:p>
                      <a:endParaRPr lang="en-US" sz="1000"/>
                    </a:p>
                  </a:txBody>
                  <a:tcPr/>
                </a:tc>
                <a:extLst>
                  <a:ext uri="{0D108BD9-81ED-4DB2-BD59-A6C34878D82A}">
                    <a16:rowId xmlns:a16="http://schemas.microsoft.com/office/drawing/2014/main" val="3706151303"/>
                  </a:ext>
                </a:extLst>
              </a:tr>
              <a:tr h="260527">
                <a:tc>
                  <a:txBody>
                    <a:bodyPr/>
                    <a:lstStyle/>
                    <a:p>
                      <a:r>
                        <a:rPr lang="en-US" sz="1000"/>
                        <a:t>Feasibility and background study</a:t>
                      </a:r>
                    </a:p>
                  </a:txBody>
                  <a:tcPr/>
                </a:tc>
                <a:tc>
                  <a:txBody>
                    <a:bodyPr/>
                    <a:lstStyle/>
                    <a:p>
                      <a:endParaRPr lang="en-US" sz="1000"/>
                    </a:p>
                  </a:txBody>
                  <a:tcPr/>
                </a:tc>
                <a:tc>
                  <a:txBody>
                    <a:bodyPr/>
                    <a:lstStyle/>
                    <a:p>
                      <a:endParaRPr lang="en-US" sz="1000"/>
                    </a:p>
                  </a:txBody>
                  <a:tcPr/>
                </a:tc>
                <a:tc>
                  <a:txBody>
                    <a:bodyPr/>
                    <a:lstStyle/>
                    <a:p>
                      <a:endParaRPr lang="en-US" sz="1000"/>
                    </a:p>
                  </a:txBody>
                  <a:tcPr/>
                </a:tc>
                <a:tc>
                  <a:txBody>
                    <a:bodyPr/>
                    <a:lstStyle/>
                    <a:p>
                      <a:endParaRPr lang="en-US" sz="1000"/>
                    </a:p>
                  </a:txBody>
                  <a:tcPr/>
                </a:tc>
                <a:tc>
                  <a:txBody>
                    <a:bodyPr/>
                    <a:lstStyle/>
                    <a:p>
                      <a:endParaRPr lang="en-US" sz="1000"/>
                    </a:p>
                  </a:txBody>
                  <a:tcPr/>
                </a:tc>
                <a:tc>
                  <a:txBody>
                    <a:bodyPr/>
                    <a:lstStyle/>
                    <a:p>
                      <a:endParaRPr lang="en-US" sz="1000"/>
                    </a:p>
                  </a:txBody>
                  <a:tcPr/>
                </a:tc>
                <a:tc>
                  <a:txBody>
                    <a:bodyPr/>
                    <a:lstStyle/>
                    <a:p>
                      <a:endParaRPr lang="en-US" sz="1000"/>
                    </a:p>
                  </a:txBody>
                  <a:tcPr/>
                </a:tc>
                <a:tc>
                  <a:txBody>
                    <a:bodyPr/>
                    <a:lstStyle/>
                    <a:p>
                      <a:endParaRPr lang="en-US" sz="1000"/>
                    </a:p>
                  </a:txBody>
                  <a:tcPr/>
                </a:tc>
                <a:tc>
                  <a:txBody>
                    <a:bodyPr/>
                    <a:lstStyle/>
                    <a:p>
                      <a:endParaRPr lang="en-US" sz="1000"/>
                    </a:p>
                  </a:txBody>
                  <a:tcPr/>
                </a:tc>
                <a:tc>
                  <a:txBody>
                    <a:bodyPr/>
                    <a:lstStyle/>
                    <a:p>
                      <a:endParaRPr lang="en-US" sz="1000"/>
                    </a:p>
                  </a:txBody>
                  <a:tcPr/>
                </a:tc>
                <a:tc>
                  <a:txBody>
                    <a:bodyPr/>
                    <a:lstStyle/>
                    <a:p>
                      <a:endParaRPr lang="en-US" sz="1000"/>
                    </a:p>
                  </a:txBody>
                  <a:tcPr/>
                </a:tc>
                <a:tc>
                  <a:txBody>
                    <a:bodyPr/>
                    <a:lstStyle/>
                    <a:p>
                      <a:endParaRPr lang="en-US" sz="1000"/>
                    </a:p>
                  </a:txBody>
                  <a:tcPr/>
                </a:tc>
                <a:extLst>
                  <a:ext uri="{0D108BD9-81ED-4DB2-BD59-A6C34878D82A}">
                    <a16:rowId xmlns:a16="http://schemas.microsoft.com/office/drawing/2014/main" val="3181301184"/>
                  </a:ext>
                </a:extLst>
              </a:tr>
              <a:tr h="260527">
                <a:tc>
                  <a:txBody>
                    <a:bodyPr/>
                    <a:lstStyle/>
                    <a:p>
                      <a:r>
                        <a:rPr lang="en-US" sz="1000"/>
                        <a:t>Supervisor and co-supervisor selection</a:t>
                      </a:r>
                    </a:p>
                  </a:txBody>
                  <a:tcPr/>
                </a:tc>
                <a:tc>
                  <a:txBody>
                    <a:bodyPr/>
                    <a:lstStyle/>
                    <a:p>
                      <a:endParaRPr lang="en-US" sz="1000"/>
                    </a:p>
                  </a:txBody>
                  <a:tcPr/>
                </a:tc>
                <a:tc>
                  <a:txBody>
                    <a:bodyPr/>
                    <a:lstStyle/>
                    <a:p>
                      <a:endParaRPr lang="en-US" sz="1000"/>
                    </a:p>
                  </a:txBody>
                  <a:tcPr/>
                </a:tc>
                <a:tc>
                  <a:txBody>
                    <a:bodyPr/>
                    <a:lstStyle/>
                    <a:p>
                      <a:endParaRPr lang="en-US" sz="1000"/>
                    </a:p>
                  </a:txBody>
                  <a:tcPr/>
                </a:tc>
                <a:tc>
                  <a:txBody>
                    <a:bodyPr/>
                    <a:lstStyle/>
                    <a:p>
                      <a:endParaRPr lang="en-US" sz="1000"/>
                    </a:p>
                  </a:txBody>
                  <a:tcPr/>
                </a:tc>
                <a:tc>
                  <a:txBody>
                    <a:bodyPr/>
                    <a:lstStyle/>
                    <a:p>
                      <a:endParaRPr lang="en-US" sz="1000"/>
                    </a:p>
                  </a:txBody>
                  <a:tcPr/>
                </a:tc>
                <a:tc>
                  <a:txBody>
                    <a:bodyPr/>
                    <a:lstStyle/>
                    <a:p>
                      <a:endParaRPr lang="en-US" sz="1000"/>
                    </a:p>
                  </a:txBody>
                  <a:tcPr/>
                </a:tc>
                <a:tc>
                  <a:txBody>
                    <a:bodyPr/>
                    <a:lstStyle/>
                    <a:p>
                      <a:endParaRPr lang="en-US" sz="1000"/>
                    </a:p>
                  </a:txBody>
                  <a:tcPr/>
                </a:tc>
                <a:tc>
                  <a:txBody>
                    <a:bodyPr/>
                    <a:lstStyle/>
                    <a:p>
                      <a:endParaRPr lang="en-US" sz="1000"/>
                    </a:p>
                  </a:txBody>
                  <a:tcPr/>
                </a:tc>
                <a:tc>
                  <a:txBody>
                    <a:bodyPr/>
                    <a:lstStyle/>
                    <a:p>
                      <a:endParaRPr lang="en-US" sz="1000"/>
                    </a:p>
                  </a:txBody>
                  <a:tcPr/>
                </a:tc>
                <a:tc>
                  <a:txBody>
                    <a:bodyPr/>
                    <a:lstStyle/>
                    <a:p>
                      <a:endParaRPr lang="en-US" sz="1000"/>
                    </a:p>
                  </a:txBody>
                  <a:tcPr/>
                </a:tc>
                <a:tc>
                  <a:txBody>
                    <a:bodyPr/>
                    <a:lstStyle/>
                    <a:p>
                      <a:endParaRPr lang="en-US" sz="1000"/>
                    </a:p>
                  </a:txBody>
                  <a:tcPr/>
                </a:tc>
                <a:tc>
                  <a:txBody>
                    <a:bodyPr/>
                    <a:lstStyle/>
                    <a:p>
                      <a:endParaRPr lang="en-US" sz="1000"/>
                    </a:p>
                  </a:txBody>
                  <a:tcPr/>
                </a:tc>
                <a:extLst>
                  <a:ext uri="{0D108BD9-81ED-4DB2-BD59-A6C34878D82A}">
                    <a16:rowId xmlns:a16="http://schemas.microsoft.com/office/drawing/2014/main" val="1653840789"/>
                  </a:ext>
                </a:extLst>
              </a:tr>
              <a:tr h="260527">
                <a:tc>
                  <a:txBody>
                    <a:bodyPr/>
                    <a:lstStyle/>
                    <a:p>
                      <a:pPr lvl="0">
                        <a:buNone/>
                      </a:pPr>
                      <a:r>
                        <a:rPr lang="en-US" sz="1000"/>
                        <a:t>Topic registration </a:t>
                      </a:r>
                    </a:p>
                  </a:txBody>
                  <a:tcPr/>
                </a:tc>
                <a:tc>
                  <a:txBody>
                    <a:bodyPr/>
                    <a:lstStyle/>
                    <a:p>
                      <a:pPr lvl="0">
                        <a:buNone/>
                      </a:pPr>
                      <a:endParaRPr lang="en-US" sz="1000"/>
                    </a:p>
                  </a:txBody>
                  <a:tcPr/>
                </a:tc>
                <a:tc>
                  <a:txBody>
                    <a:bodyPr/>
                    <a:lstStyle/>
                    <a:p>
                      <a:pPr lvl="0">
                        <a:buNone/>
                      </a:pPr>
                      <a:endParaRPr lang="en-US" sz="1000"/>
                    </a:p>
                  </a:txBody>
                  <a:tcPr/>
                </a:tc>
                <a:tc>
                  <a:txBody>
                    <a:bodyPr/>
                    <a:lstStyle/>
                    <a:p>
                      <a:pPr lvl="0">
                        <a:buNone/>
                      </a:pPr>
                      <a:endParaRPr lang="en-US" sz="1000"/>
                    </a:p>
                  </a:txBody>
                  <a:tcPr/>
                </a:tc>
                <a:tc>
                  <a:txBody>
                    <a:bodyPr/>
                    <a:lstStyle/>
                    <a:p>
                      <a:pPr lvl="0">
                        <a:buNone/>
                      </a:pPr>
                      <a:endParaRPr lang="en-US" sz="1000"/>
                    </a:p>
                  </a:txBody>
                  <a:tcPr/>
                </a:tc>
                <a:tc>
                  <a:txBody>
                    <a:bodyPr/>
                    <a:lstStyle/>
                    <a:p>
                      <a:pPr lvl="0">
                        <a:buNone/>
                      </a:pPr>
                      <a:endParaRPr lang="en-US" sz="1000"/>
                    </a:p>
                  </a:txBody>
                  <a:tcPr/>
                </a:tc>
                <a:tc>
                  <a:txBody>
                    <a:bodyPr/>
                    <a:lstStyle/>
                    <a:p>
                      <a:pPr lvl="0">
                        <a:buNone/>
                      </a:pPr>
                      <a:endParaRPr lang="en-US" sz="1000"/>
                    </a:p>
                  </a:txBody>
                  <a:tcPr/>
                </a:tc>
                <a:tc>
                  <a:txBody>
                    <a:bodyPr/>
                    <a:lstStyle/>
                    <a:p>
                      <a:pPr lvl="0">
                        <a:buNone/>
                      </a:pPr>
                      <a:endParaRPr lang="en-US" sz="1000"/>
                    </a:p>
                  </a:txBody>
                  <a:tcPr/>
                </a:tc>
                <a:tc>
                  <a:txBody>
                    <a:bodyPr/>
                    <a:lstStyle/>
                    <a:p>
                      <a:pPr lvl="0">
                        <a:buNone/>
                      </a:pPr>
                      <a:endParaRPr lang="en-US" sz="1000"/>
                    </a:p>
                  </a:txBody>
                  <a:tcPr/>
                </a:tc>
                <a:tc>
                  <a:txBody>
                    <a:bodyPr/>
                    <a:lstStyle/>
                    <a:p>
                      <a:pPr lvl="0">
                        <a:buNone/>
                      </a:pPr>
                      <a:endParaRPr lang="en-US" sz="1000"/>
                    </a:p>
                  </a:txBody>
                  <a:tcPr/>
                </a:tc>
                <a:tc>
                  <a:txBody>
                    <a:bodyPr/>
                    <a:lstStyle/>
                    <a:p>
                      <a:pPr lvl="0">
                        <a:buNone/>
                      </a:pPr>
                      <a:endParaRPr lang="en-US" sz="1000"/>
                    </a:p>
                  </a:txBody>
                  <a:tcPr/>
                </a:tc>
                <a:tc>
                  <a:txBody>
                    <a:bodyPr/>
                    <a:lstStyle/>
                    <a:p>
                      <a:pPr lvl="0">
                        <a:buNone/>
                      </a:pPr>
                      <a:endParaRPr lang="en-US" sz="1000"/>
                    </a:p>
                  </a:txBody>
                  <a:tcPr/>
                </a:tc>
                <a:tc>
                  <a:txBody>
                    <a:bodyPr/>
                    <a:lstStyle/>
                    <a:p>
                      <a:pPr lvl="0">
                        <a:buNone/>
                      </a:pPr>
                      <a:endParaRPr lang="en-US" sz="1000"/>
                    </a:p>
                  </a:txBody>
                  <a:tcPr/>
                </a:tc>
                <a:extLst>
                  <a:ext uri="{0D108BD9-81ED-4DB2-BD59-A6C34878D82A}">
                    <a16:rowId xmlns:a16="http://schemas.microsoft.com/office/drawing/2014/main" val="2786072526"/>
                  </a:ext>
                </a:extLst>
              </a:tr>
              <a:tr h="260527">
                <a:tc>
                  <a:txBody>
                    <a:bodyPr/>
                    <a:lstStyle/>
                    <a:p>
                      <a:pPr lvl="0">
                        <a:buNone/>
                      </a:pPr>
                      <a:r>
                        <a:rPr lang="en-US" sz="1000"/>
                        <a:t>Topic assessment submission </a:t>
                      </a:r>
                    </a:p>
                  </a:txBody>
                  <a:tcPr/>
                </a:tc>
                <a:tc>
                  <a:txBody>
                    <a:bodyPr/>
                    <a:lstStyle/>
                    <a:p>
                      <a:pPr lvl="0">
                        <a:buNone/>
                      </a:pPr>
                      <a:endParaRPr lang="en-US" sz="1000"/>
                    </a:p>
                  </a:txBody>
                  <a:tcPr/>
                </a:tc>
                <a:tc>
                  <a:txBody>
                    <a:bodyPr/>
                    <a:lstStyle/>
                    <a:p>
                      <a:pPr lvl="0">
                        <a:buNone/>
                      </a:pPr>
                      <a:endParaRPr lang="en-US" sz="1000"/>
                    </a:p>
                  </a:txBody>
                  <a:tcPr/>
                </a:tc>
                <a:tc>
                  <a:txBody>
                    <a:bodyPr/>
                    <a:lstStyle/>
                    <a:p>
                      <a:pPr lvl="0">
                        <a:buNone/>
                      </a:pPr>
                      <a:endParaRPr lang="en-US" sz="1000"/>
                    </a:p>
                  </a:txBody>
                  <a:tcPr/>
                </a:tc>
                <a:tc>
                  <a:txBody>
                    <a:bodyPr/>
                    <a:lstStyle/>
                    <a:p>
                      <a:pPr lvl="0">
                        <a:buNone/>
                      </a:pPr>
                      <a:endParaRPr lang="en-US" sz="1000"/>
                    </a:p>
                  </a:txBody>
                  <a:tcPr/>
                </a:tc>
                <a:tc>
                  <a:txBody>
                    <a:bodyPr/>
                    <a:lstStyle/>
                    <a:p>
                      <a:pPr lvl="0">
                        <a:buNone/>
                      </a:pPr>
                      <a:endParaRPr lang="en-US" sz="1000"/>
                    </a:p>
                  </a:txBody>
                  <a:tcPr/>
                </a:tc>
                <a:tc>
                  <a:txBody>
                    <a:bodyPr/>
                    <a:lstStyle/>
                    <a:p>
                      <a:pPr lvl="0">
                        <a:buNone/>
                      </a:pPr>
                      <a:endParaRPr lang="en-US" sz="1000"/>
                    </a:p>
                  </a:txBody>
                  <a:tcPr/>
                </a:tc>
                <a:tc>
                  <a:txBody>
                    <a:bodyPr/>
                    <a:lstStyle/>
                    <a:p>
                      <a:pPr lvl="0">
                        <a:buNone/>
                      </a:pPr>
                      <a:endParaRPr lang="en-US" sz="1000"/>
                    </a:p>
                  </a:txBody>
                  <a:tcPr/>
                </a:tc>
                <a:tc>
                  <a:txBody>
                    <a:bodyPr/>
                    <a:lstStyle/>
                    <a:p>
                      <a:pPr lvl="0">
                        <a:buNone/>
                      </a:pPr>
                      <a:endParaRPr lang="en-US" sz="1000"/>
                    </a:p>
                  </a:txBody>
                  <a:tcPr/>
                </a:tc>
                <a:tc>
                  <a:txBody>
                    <a:bodyPr/>
                    <a:lstStyle/>
                    <a:p>
                      <a:pPr lvl="0">
                        <a:buNone/>
                      </a:pPr>
                      <a:endParaRPr lang="en-US" sz="1000"/>
                    </a:p>
                  </a:txBody>
                  <a:tcPr/>
                </a:tc>
                <a:tc>
                  <a:txBody>
                    <a:bodyPr/>
                    <a:lstStyle/>
                    <a:p>
                      <a:pPr lvl="0">
                        <a:buNone/>
                      </a:pPr>
                      <a:endParaRPr lang="en-US" sz="1000"/>
                    </a:p>
                  </a:txBody>
                  <a:tcPr/>
                </a:tc>
                <a:tc>
                  <a:txBody>
                    <a:bodyPr/>
                    <a:lstStyle/>
                    <a:p>
                      <a:pPr lvl="0">
                        <a:buNone/>
                      </a:pPr>
                      <a:endParaRPr lang="en-US" sz="1000"/>
                    </a:p>
                  </a:txBody>
                  <a:tcPr/>
                </a:tc>
                <a:tc>
                  <a:txBody>
                    <a:bodyPr/>
                    <a:lstStyle/>
                    <a:p>
                      <a:pPr lvl="0">
                        <a:buNone/>
                      </a:pPr>
                      <a:endParaRPr lang="en-US" sz="1000"/>
                    </a:p>
                  </a:txBody>
                  <a:tcPr/>
                </a:tc>
                <a:extLst>
                  <a:ext uri="{0D108BD9-81ED-4DB2-BD59-A6C34878D82A}">
                    <a16:rowId xmlns:a16="http://schemas.microsoft.com/office/drawing/2014/main" val="2063355240"/>
                  </a:ext>
                </a:extLst>
              </a:tr>
              <a:tr h="260527">
                <a:tc>
                  <a:txBody>
                    <a:bodyPr/>
                    <a:lstStyle/>
                    <a:p>
                      <a:pPr lvl="0">
                        <a:buNone/>
                      </a:pPr>
                      <a:r>
                        <a:rPr lang="en-US" sz="1000"/>
                        <a:t>Project charter submission </a:t>
                      </a:r>
                    </a:p>
                  </a:txBody>
                  <a:tcPr/>
                </a:tc>
                <a:tc>
                  <a:txBody>
                    <a:bodyPr/>
                    <a:lstStyle/>
                    <a:p>
                      <a:pPr lvl="0">
                        <a:buNone/>
                      </a:pPr>
                      <a:endParaRPr lang="en-US" sz="1000"/>
                    </a:p>
                  </a:txBody>
                  <a:tcPr/>
                </a:tc>
                <a:tc>
                  <a:txBody>
                    <a:bodyPr/>
                    <a:lstStyle/>
                    <a:p>
                      <a:pPr lvl="0">
                        <a:buNone/>
                      </a:pPr>
                      <a:endParaRPr lang="en-US" sz="1000"/>
                    </a:p>
                  </a:txBody>
                  <a:tcPr/>
                </a:tc>
                <a:tc>
                  <a:txBody>
                    <a:bodyPr/>
                    <a:lstStyle/>
                    <a:p>
                      <a:pPr lvl="0">
                        <a:buNone/>
                      </a:pPr>
                      <a:endParaRPr lang="en-US" sz="1000"/>
                    </a:p>
                  </a:txBody>
                  <a:tcPr/>
                </a:tc>
                <a:tc>
                  <a:txBody>
                    <a:bodyPr/>
                    <a:lstStyle/>
                    <a:p>
                      <a:pPr lvl="0">
                        <a:buNone/>
                      </a:pPr>
                      <a:endParaRPr lang="en-US" sz="1000"/>
                    </a:p>
                  </a:txBody>
                  <a:tcPr/>
                </a:tc>
                <a:tc>
                  <a:txBody>
                    <a:bodyPr/>
                    <a:lstStyle/>
                    <a:p>
                      <a:pPr lvl="0">
                        <a:buNone/>
                      </a:pPr>
                      <a:endParaRPr lang="en-US" sz="1000"/>
                    </a:p>
                  </a:txBody>
                  <a:tcPr/>
                </a:tc>
                <a:tc>
                  <a:txBody>
                    <a:bodyPr/>
                    <a:lstStyle/>
                    <a:p>
                      <a:pPr lvl="0">
                        <a:buNone/>
                      </a:pPr>
                      <a:endParaRPr lang="en-US" sz="1000"/>
                    </a:p>
                  </a:txBody>
                  <a:tcPr/>
                </a:tc>
                <a:tc>
                  <a:txBody>
                    <a:bodyPr/>
                    <a:lstStyle/>
                    <a:p>
                      <a:pPr lvl="0">
                        <a:buNone/>
                      </a:pPr>
                      <a:endParaRPr lang="en-US" sz="1000"/>
                    </a:p>
                  </a:txBody>
                  <a:tcPr/>
                </a:tc>
                <a:tc>
                  <a:txBody>
                    <a:bodyPr/>
                    <a:lstStyle/>
                    <a:p>
                      <a:pPr lvl="0">
                        <a:buNone/>
                      </a:pPr>
                      <a:endParaRPr lang="en-US" sz="1000"/>
                    </a:p>
                  </a:txBody>
                  <a:tcPr/>
                </a:tc>
                <a:tc>
                  <a:txBody>
                    <a:bodyPr/>
                    <a:lstStyle/>
                    <a:p>
                      <a:pPr lvl="0">
                        <a:buNone/>
                      </a:pPr>
                      <a:endParaRPr lang="en-US" sz="1000"/>
                    </a:p>
                  </a:txBody>
                  <a:tcPr/>
                </a:tc>
                <a:tc>
                  <a:txBody>
                    <a:bodyPr/>
                    <a:lstStyle/>
                    <a:p>
                      <a:pPr lvl="0">
                        <a:buNone/>
                      </a:pPr>
                      <a:endParaRPr lang="en-US" sz="1000"/>
                    </a:p>
                  </a:txBody>
                  <a:tcPr/>
                </a:tc>
                <a:tc>
                  <a:txBody>
                    <a:bodyPr/>
                    <a:lstStyle/>
                    <a:p>
                      <a:pPr lvl="0">
                        <a:buNone/>
                      </a:pPr>
                      <a:endParaRPr lang="en-US" sz="1000"/>
                    </a:p>
                  </a:txBody>
                  <a:tcPr/>
                </a:tc>
                <a:tc>
                  <a:txBody>
                    <a:bodyPr/>
                    <a:lstStyle/>
                    <a:p>
                      <a:pPr lvl="0">
                        <a:buNone/>
                      </a:pPr>
                      <a:endParaRPr lang="en-US" sz="1000"/>
                    </a:p>
                  </a:txBody>
                  <a:tcPr/>
                </a:tc>
                <a:extLst>
                  <a:ext uri="{0D108BD9-81ED-4DB2-BD59-A6C34878D82A}">
                    <a16:rowId xmlns:a16="http://schemas.microsoft.com/office/drawing/2014/main" val="4014778049"/>
                  </a:ext>
                </a:extLst>
              </a:tr>
              <a:tr h="260527">
                <a:tc>
                  <a:txBody>
                    <a:bodyPr/>
                    <a:lstStyle/>
                    <a:p>
                      <a:pPr lvl="0">
                        <a:buNone/>
                      </a:pPr>
                      <a:r>
                        <a:rPr lang="en-US" sz="1000"/>
                        <a:t>Proposal presentation </a:t>
                      </a:r>
                    </a:p>
                  </a:txBody>
                  <a:tcPr/>
                </a:tc>
                <a:tc>
                  <a:txBody>
                    <a:bodyPr/>
                    <a:lstStyle/>
                    <a:p>
                      <a:pPr lvl="0">
                        <a:buNone/>
                      </a:pPr>
                      <a:endParaRPr lang="en-US" sz="1000"/>
                    </a:p>
                  </a:txBody>
                  <a:tcPr/>
                </a:tc>
                <a:tc>
                  <a:txBody>
                    <a:bodyPr/>
                    <a:lstStyle/>
                    <a:p>
                      <a:pPr lvl="0">
                        <a:buNone/>
                      </a:pPr>
                      <a:endParaRPr lang="en-US" sz="1000"/>
                    </a:p>
                  </a:txBody>
                  <a:tcPr/>
                </a:tc>
                <a:tc>
                  <a:txBody>
                    <a:bodyPr/>
                    <a:lstStyle/>
                    <a:p>
                      <a:pPr lvl="0">
                        <a:buNone/>
                      </a:pPr>
                      <a:endParaRPr lang="en-US" sz="1000"/>
                    </a:p>
                  </a:txBody>
                  <a:tcPr/>
                </a:tc>
                <a:tc>
                  <a:txBody>
                    <a:bodyPr/>
                    <a:lstStyle/>
                    <a:p>
                      <a:pPr lvl="0">
                        <a:buNone/>
                      </a:pPr>
                      <a:endParaRPr lang="en-US" sz="1000"/>
                    </a:p>
                  </a:txBody>
                  <a:tcPr/>
                </a:tc>
                <a:tc>
                  <a:txBody>
                    <a:bodyPr/>
                    <a:lstStyle/>
                    <a:p>
                      <a:pPr lvl="0">
                        <a:buNone/>
                      </a:pPr>
                      <a:endParaRPr lang="en-US" sz="1000"/>
                    </a:p>
                  </a:txBody>
                  <a:tcPr/>
                </a:tc>
                <a:tc>
                  <a:txBody>
                    <a:bodyPr/>
                    <a:lstStyle/>
                    <a:p>
                      <a:pPr lvl="0">
                        <a:buNone/>
                      </a:pPr>
                      <a:endParaRPr lang="en-US" sz="1000"/>
                    </a:p>
                  </a:txBody>
                  <a:tcPr/>
                </a:tc>
                <a:tc>
                  <a:txBody>
                    <a:bodyPr/>
                    <a:lstStyle/>
                    <a:p>
                      <a:pPr lvl="0">
                        <a:buNone/>
                      </a:pPr>
                      <a:endParaRPr lang="en-US" sz="1000"/>
                    </a:p>
                  </a:txBody>
                  <a:tcPr/>
                </a:tc>
                <a:tc>
                  <a:txBody>
                    <a:bodyPr/>
                    <a:lstStyle/>
                    <a:p>
                      <a:pPr lvl="0">
                        <a:buNone/>
                      </a:pPr>
                      <a:endParaRPr lang="en-US" sz="1000"/>
                    </a:p>
                  </a:txBody>
                  <a:tcPr/>
                </a:tc>
                <a:tc>
                  <a:txBody>
                    <a:bodyPr/>
                    <a:lstStyle/>
                    <a:p>
                      <a:pPr lvl="0">
                        <a:buNone/>
                      </a:pPr>
                      <a:endParaRPr lang="en-US" sz="1000"/>
                    </a:p>
                  </a:txBody>
                  <a:tcPr/>
                </a:tc>
                <a:tc>
                  <a:txBody>
                    <a:bodyPr/>
                    <a:lstStyle/>
                    <a:p>
                      <a:pPr lvl="0">
                        <a:buNone/>
                      </a:pPr>
                      <a:endParaRPr lang="en-US" sz="1000"/>
                    </a:p>
                  </a:txBody>
                  <a:tcPr/>
                </a:tc>
                <a:tc>
                  <a:txBody>
                    <a:bodyPr/>
                    <a:lstStyle/>
                    <a:p>
                      <a:pPr lvl="0">
                        <a:buNone/>
                      </a:pPr>
                      <a:endParaRPr lang="en-US" sz="1000"/>
                    </a:p>
                  </a:txBody>
                  <a:tcPr/>
                </a:tc>
                <a:tc>
                  <a:txBody>
                    <a:bodyPr/>
                    <a:lstStyle/>
                    <a:p>
                      <a:pPr lvl="0">
                        <a:buNone/>
                      </a:pPr>
                      <a:endParaRPr lang="en-US" sz="1000"/>
                    </a:p>
                  </a:txBody>
                  <a:tcPr/>
                </a:tc>
                <a:extLst>
                  <a:ext uri="{0D108BD9-81ED-4DB2-BD59-A6C34878D82A}">
                    <a16:rowId xmlns:a16="http://schemas.microsoft.com/office/drawing/2014/main" val="1377654613"/>
                  </a:ext>
                </a:extLst>
              </a:tr>
              <a:tr h="260527">
                <a:tc>
                  <a:txBody>
                    <a:bodyPr/>
                    <a:lstStyle/>
                    <a:p>
                      <a:pPr lvl="0">
                        <a:buNone/>
                      </a:pPr>
                      <a:r>
                        <a:rPr lang="en-US" sz="1000"/>
                        <a:t>Proposal report submission </a:t>
                      </a:r>
                    </a:p>
                  </a:txBody>
                  <a:tcPr/>
                </a:tc>
                <a:tc>
                  <a:txBody>
                    <a:bodyPr/>
                    <a:lstStyle/>
                    <a:p>
                      <a:pPr lvl="0">
                        <a:buNone/>
                      </a:pPr>
                      <a:endParaRPr lang="en-US" sz="1000"/>
                    </a:p>
                  </a:txBody>
                  <a:tcPr/>
                </a:tc>
                <a:tc>
                  <a:txBody>
                    <a:bodyPr/>
                    <a:lstStyle/>
                    <a:p>
                      <a:pPr lvl="0">
                        <a:buNone/>
                      </a:pPr>
                      <a:endParaRPr lang="en-US" sz="1000"/>
                    </a:p>
                  </a:txBody>
                  <a:tcPr/>
                </a:tc>
                <a:tc>
                  <a:txBody>
                    <a:bodyPr/>
                    <a:lstStyle/>
                    <a:p>
                      <a:pPr lvl="0">
                        <a:buNone/>
                      </a:pPr>
                      <a:endParaRPr lang="en-US" sz="1000"/>
                    </a:p>
                  </a:txBody>
                  <a:tcPr/>
                </a:tc>
                <a:tc>
                  <a:txBody>
                    <a:bodyPr/>
                    <a:lstStyle/>
                    <a:p>
                      <a:pPr lvl="0">
                        <a:buNone/>
                      </a:pPr>
                      <a:endParaRPr lang="en-US" sz="1000"/>
                    </a:p>
                  </a:txBody>
                  <a:tcPr/>
                </a:tc>
                <a:tc>
                  <a:txBody>
                    <a:bodyPr/>
                    <a:lstStyle/>
                    <a:p>
                      <a:pPr lvl="0">
                        <a:buNone/>
                      </a:pPr>
                      <a:endParaRPr lang="en-US" sz="1000"/>
                    </a:p>
                  </a:txBody>
                  <a:tcPr/>
                </a:tc>
                <a:tc>
                  <a:txBody>
                    <a:bodyPr/>
                    <a:lstStyle/>
                    <a:p>
                      <a:pPr lvl="0">
                        <a:buNone/>
                      </a:pPr>
                      <a:endParaRPr lang="en-US" sz="1000"/>
                    </a:p>
                  </a:txBody>
                  <a:tcPr/>
                </a:tc>
                <a:tc>
                  <a:txBody>
                    <a:bodyPr/>
                    <a:lstStyle/>
                    <a:p>
                      <a:pPr lvl="0">
                        <a:buNone/>
                      </a:pPr>
                      <a:endParaRPr lang="en-US" sz="1000"/>
                    </a:p>
                  </a:txBody>
                  <a:tcPr/>
                </a:tc>
                <a:tc>
                  <a:txBody>
                    <a:bodyPr/>
                    <a:lstStyle/>
                    <a:p>
                      <a:pPr lvl="0">
                        <a:buNone/>
                      </a:pPr>
                      <a:endParaRPr lang="en-US" sz="1000"/>
                    </a:p>
                  </a:txBody>
                  <a:tcPr/>
                </a:tc>
                <a:tc>
                  <a:txBody>
                    <a:bodyPr/>
                    <a:lstStyle/>
                    <a:p>
                      <a:pPr lvl="0">
                        <a:buNone/>
                      </a:pPr>
                      <a:endParaRPr lang="en-US" sz="1000"/>
                    </a:p>
                  </a:txBody>
                  <a:tcPr/>
                </a:tc>
                <a:tc>
                  <a:txBody>
                    <a:bodyPr/>
                    <a:lstStyle/>
                    <a:p>
                      <a:pPr lvl="0">
                        <a:buNone/>
                      </a:pPr>
                      <a:endParaRPr lang="en-US" sz="1000"/>
                    </a:p>
                  </a:txBody>
                  <a:tcPr/>
                </a:tc>
                <a:tc>
                  <a:txBody>
                    <a:bodyPr/>
                    <a:lstStyle/>
                    <a:p>
                      <a:pPr lvl="0">
                        <a:buNone/>
                      </a:pPr>
                      <a:endParaRPr lang="en-US" sz="1000"/>
                    </a:p>
                  </a:txBody>
                  <a:tcPr/>
                </a:tc>
                <a:tc>
                  <a:txBody>
                    <a:bodyPr/>
                    <a:lstStyle/>
                    <a:p>
                      <a:pPr lvl="0">
                        <a:buNone/>
                      </a:pPr>
                      <a:endParaRPr lang="en-US" sz="1000"/>
                    </a:p>
                  </a:txBody>
                  <a:tcPr/>
                </a:tc>
                <a:extLst>
                  <a:ext uri="{0D108BD9-81ED-4DB2-BD59-A6C34878D82A}">
                    <a16:rowId xmlns:a16="http://schemas.microsoft.com/office/drawing/2014/main" val="2598053731"/>
                  </a:ext>
                </a:extLst>
              </a:tr>
              <a:tr h="260527">
                <a:tc>
                  <a:txBody>
                    <a:bodyPr/>
                    <a:lstStyle/>
                    <a:p>
                      <a:pPr lvl="0">
                        <a:buNone/>
                      </a:pPr>
                      <a:r>
                        <a:rPr lang="en-US" sz="1000"/>
                        <a:t>Implementation of the project(50%)</a:t>
                      </a:r>
                    </a:p>
                  </a:txBody>
                  <a:tcPr/>
                </a:tc>
                <a:tc>
                  <a:txBody>
                    <a:bodyPr/>
                    <a:lstStyle/>
                    <a:p>
                      <a:pPr lvl="0">
                        <a:buNone/>
                      </a:pPr>
                      <a:endParaRPr lang="en-US" sz="1000"/>
                    </a:p>
                  </a:txBody>
                  <a:tcPr/>
                </a:tc>
                <a:tc>
                  <a:txBody>
                    <a:bodyPr/>
                    <a:lstStyle/>
                    <a:p>
                      <a:pPr lvl="0">
                        <a:buNone/>
                      </a:pPr>
                      <a:endParaRPr lang="en-US" sz="1000"/>
                    </a:p>
                  </a:txBody>
                  <a:tcPr/>
                </a:tc>
                <a:tc>
                  <a:txBody>
                    <a:bodyPr/>
                    <a:lstStyle/>
                    <a:p>
                      <a:pPr lvl="0">
                        <a:buNone/>
                      </a:pPr>
                      <a:endParaRPr lang="en-US" sz="1000"/>
                    </a:p>
                  </a:txBody>
                  <a:tcPr/>
                </a:tc>
                <a:tc>
                  <a:txBody>
                    <a:bodyPr/>
                    <a:lstStyle/>
                    <a:p>
                      <a:pPr lvl="0">
                        <a:buNone/>
                      </a:pPr>
                      <a:endParaRPr lang="en-US" sz="1000"/>
                    </a:p>
                  </a:txBody>
                  <a:tcPr/>
                </a:tc>
                <a:tc>
                  <a:txBody>
                    <a:bodyPr/>
                    <a:lstStyle/>
                    <a:p>
                      <a:pPr lvl="0">
                        <a:buNone/>
                      </a:pPr>
                      <a:endParaRPr lang="en-US" sz="1000"/>
                    </a:p>
                  </a:txBody>
                  <a:tcPr/>
                </a:tc>
                <a:tc>
                  <a:txBody>
                    <a:bodyPr/>
                    <a:lstStyle/>
                    <a:p>
                      <a:pPr lvl="0">
                        <a:buNone/>
                      </a:pPr>
                      <a:endParaRPr lang="en-US" sz="1000"/>
                    </a:p>
                  </a:txBody>
                  <a:tcPr/>
                </a:tc>
                <a:tc>
                  <a:txBody>
                    <a:bodyPr/>
                    <a:lstStyle/>
                    <a:p>
                      <a:pPr lvl="0">
                        <a:buNone/>
                      </a:pPr>
                      <a:endParaRPr lang="en-US" sz="1000"/>
                    </a:p>
                  </a:txBody>
                  <a:tcPr/>
                </a:tc>
                <a:tc>
                  <a:txBody>
                    <a:bodyPr/>
                    <a:lstStyle/>
                    <a:p>
                      <a:pPr lvl="0">
                        <a:buNone/>
                      </a:pPr>
                      <a:endParaRPr lang="en-US" sz="1000"/>
                    </a:p>
                  </a:txBody>
                  <a:tcPr/>
                </a:tc>
                <a:tc>
                  <a:txBody>
                    <a:bodyPr/>
                    <a:lstStyle/>
                    <a:p>
                      <a:pPr lvl="0">
                        <a:buNone/>
                      </a:pPr>
                      <a:endParaRPr lang="en-US" sz="1000"/>
                    </a:p>
                  </a:txBody>
                  <a:tcPr/>
                </a:tc>
                <a:tc>
                  <a:txBody>
                    <a:bodyPr/>
                    <a:lstStyle/>
                    <a:p>
                      <a:pPr lvl="0">
                        <a:buNone/>
                      </a:pPr>
                      <a:endParaRPr lang="en-US" sz="1000"/>
                    </a:p>
                  </a:txBody>
                  <a:tcPr/>
                </a:tc>
                <a:tc>
                  <a:txBody>
                    <a:bodyPr/>
                    <a:lstStyle/>
                    <a:p>
                      <a:pPr lvl="0">
                        <a:buNone/>
                      </a:pPr>
                      <a:endParaRPr lang="en-US" sz="1000"/>
                    </a:p>
                  </a:txBody>
                  <a:tcPr/>
                </a:tc>
                <a:tc>
                  <a:txBody>
                    <a:bodyPr/>
                    <a:lstStyle/>
                    <a:p>
                      <a:pPr lvl="0">
                        <a:buNone/>
                      </a:pPr>
                      <a:endParaRPr lang="en-US" sz="1000"/>
                    </a:p>
                  </a:txBody>
                  <a:tcPr/>
                </a:tc>
                <a:extLst>
                  <a:ext uri="{0D108BD9-81ED-4DB2-BD59-A6C34878D82A}">
                    <a16:rowId xmlns:a16="http://schemas.microsoft.com/office/drawing/2014/main" val="7117229"/>
                  </a:ext>
                </a:extLst>
              </a:tr>
              <a:tr h="260527">
                <a:tc>
                  <a:txBody>
                    <a:bodyPr/>
                    <a:lstStyle/>
                    <a:p>
                      <a:pPr lvl="0">
                        <a:buNone/>
                      </a:pPr>
                      <a:r>
                        <a:rPr lang="en-US" sz="1000"/>
                        <a:t>Progress presentation 01</a:t>
                      </a:r>
                    </a:p>
                  </a:txBody>
                  <a:tcPr/>
                </a:tc>
                <a:tc>
                  <a:txBody>
                    <a:bodyPr/>
                    <a:lstStyle/>
                    <a:p>
                      <a:pPr lvl="0">
                        <a:buNone/>
                      </a:pPr>
                      <a:endParaRPr lang="en-US" sz="1000"/>
                    </a:p>
                  </a:txBody>
                  <a:tcPr/>
                </a:tc>
                <a:tc>
                  <a:txBody>
                    <a:bodyPr/>
                    <a:lstStyle/>
                    <a:p>
                      <a:pPr lvl="0">
                        <a:buNone/>
                      </a:pPr>
                      <a:endParaRPr lang="en-US" sz="1000"/>
                    </a:p>
                  </a:txBody>
                  <a:tcPr/>
                </a:tc>
                <a:tc>
                  <a:txBody>
                    <a:bodyPr/>
                    <a:lstStyle/>
                    <a:p>
                      <a:pPr lvl="0">
                        <a:buNone/>
                      </a:pPr>
                      <a:endParaRPr lang="en-US" sz="1000"/>
                    </a:p>
                  </a:txBody>
                  <a:tcPr/>
                </a:tc>
                <a:tc>
                  <a:txBody>
                    <a:bodyPr/>
                    <a:lstStyle/>
                    <a:p>
                      <a:pPr lvl="0">
                        <a:buNone/>
                      </a:pPr>
                      <a:endParaRPr lang="en-US" sz="1000"/>
                    </a:p>
                  </a:txBody>
                  <a:tcPr/>
                </a:tc>
                <a:tc>
                  <a:txBody>
                    <a:bodyPr/>
                    <a:lstStyle/>
                    <a:p>
                      <a:pPr lvl="0">
                        <a:buNone/>
                      </a:pPr>
                      <a:endParaRPr lang="en-US" sz="1000"/>
                    </a:p>
                  </a:txBody>
                  <a:tcPr/>
                </a:tc>
                <a:tc>
                  <a:txBody>
                    <a:bodyPr/>
                    <a:lstStyle/>
                    <a:p>
                      <a:pPr lvl="0">
                        <a:buNone/>
                      </a:pPr>
                      <a:endParaRPr lang="en-US" sz="1000"/>
                    </a:p>
                  </a:txBody>
                  <a:tcPr/>
                </a:tc>
                <a:tc>
                  <a:txBody>
                    <a:bodyPr/>
                    <a:lstStyle/>
                    <a:p>
                      <a:pPr lvl="0">
                        <a:buNone/>
                      </a:pPr>
                      <a:endParaRPr lang="en-US" sz="1000"/>
                    </a:p>
                  </a:txBody>
                  <a:tcPr/>
                </a:tc>
                <a:tc>
                  <a:txBody>
                    <a:bodyPr/>
                    <a:lstStyle/>
                    <a:p>
                      <a:pPr lvl="0">
                        <a:buNone/>
                      </a:pPr>
                      <a:endParaRPr lang="en-US" sz="1000"/>
                    </a:p>
                  </a:txBody>
                  <a:tcPr/>
                </a:tc>
                <a:tc>
                  <a:txBody>
                    <a:bodyPr/>
                    <a:lstStyle/>
                    <a:p>
                      <a:pPr lvl="0">
                        <a:buNone/>
                      </a:pPr>
                      <a:endParaRPr lang="en-US" sz="1000"/>
                    </a:p>
                  </a:txBody>
                  <a:tcPr/>
                </a:tc>
                <a:tc>
                  <a:txBody>
                    <a:bodyPr/>
                    <a:lstStyle/>
                    <a:p>
                      <a:pPr lvl="0">
                        <a:buNone/>
                      </a:pPr>
                      <a:endParaRPr lang="en-US" sz="1000"/>
                    </a:p>
                  </a:txBody>
                  <a:tcPr/>
                </a:tc>
                <a:tc>
                  <a:txBody>
                    <a:bodyPr/>
                    <a:lstStyle/>
                    <a:p>
                      <a:pPr lvl="0">
                        <a:buNone/>
                      </a:pPr>
                      <a:endParaRPr lang="en-US" sz="1000"/>
                    </a:p>
                  </a:txBody>
                  <a:tcPr/>
                </a:tc>
                <a:tc>
                  <a:txBody>
                    <a:bodyPr/>
                    <a:lstStyle/>
                    <a:p>
                      <a:pPr lvl="0">
                        <a:buNone/>
                      </a:pPr>
                      <a:endParaRPr lang="en-US" sz="1000"/>
                    </a:p>
                  </a:txBody>
                  <a:tcPr/>
                </a:tc>
                <a:extLst>
                  <a:ext uri="{0D108BD9-81ED-4DB2-BD59-A6C34878D82A}">
                    <a16:rowId xmlns:a16="http://schemas.microsoft.com/office/drawing/2014/main" val="1288725994"/>
                  </a:ext>
                </a:extLst>
              </a:tr>
              <a:tr h="260527">
                <a:tc>
                  <a:txBody>
                    <a:bodyPr/>
                    <a:lstStyle/>
                    <a:p>
                      <a:pPr lvl="0">
                        <a:buNone/>
                      </a:pPr>
                      <a:r>
                        <a:rPr lang="en-US" sz="1000"/>
                        <a:t>Prepare and submit research paper</a:t>
                      </a:r>
                    </a:p>
                  </a:txBody>
                  <a:tcPr/>
                </a:tc>
                <a:tc>
                  <a:txBody>
                    <a:bodyPr/>
                    <a:lstStyle/>
                    <a:p>
                      <a:pPr lvl="0">
                        <a:buNone/>
                      </a:pPr>
                      <a:endParaRPr lang="en-US" sz="1000"/>
                    </a:p>
                  </a:txBody>
                  <a:tcPr/>
                </a:tc>
                <a:tc>
                  <a:txBody>
                    <a:bodyPr/>
                    <a:lstStyle/>
                    <a:p>
                      <a:pPr lvl="0">
                        <a:buNone/>
                      </a:pPr>
                      <a:endParaRPr lang="en-US" sz="1000"/>
                    </a:p>
                  </a:txBody>
                  <a:tcPr/>
                </a:tc>
                <a:tc>
                  <a:txBody>
                    <a:bodyPr/>
                    <a:lstStyle/>
                    <a:p>
                      <a:pPr lvl="0">
                        <a:buNone/>
                      </a:pPr>
                      <a:endParaRPr lang="en-US" sz="1000"/>
                    </a:p>
                  </a:txBody>
                  <a:tcPr/>
                </a:tc>
                <a:tc>
                  <a:txBody>
                    <a:bodyPr/>
                    <a:lstStyle/>
                    <a:p>
                      <a:pPr lvl="0">
                        <a:buNone/>
                      </a:pPr>
                      <a:endParaRPr lang="en-US" sz="1000"/>
                    </a:p>
                  </a:txBody>
                  <a:tcPr/>
                </a:tc>
                <a:tc>
                  <a:txBody>
                    <a:bodyPr/>
                    <a:lstStyle/>
                    <a:p>
                      <a:pPr lvl="0">
                        <a:buNone/>
                      </a:pPr>
                      <a:endParaRPr lang="en-US" sz="1000"/>
                    </a:p>
                  </a:txBody>
                  <a:tcPr/>
                </a:tc>
                <a:tc>
                  <a:txBody>
                    <a:bodyPr/>
                    <a:lstStyle/>
                    <a:p>
                      <a:pPr lvl="0">
                        <a:buNone/>
                      </a:pPr>
                      <a:endParaRPr lang="en-US" sz="1000"/>
                    </a:p>
                  </a:txBody>
                  <a:tcPr/>
                </a:tc>
                <a:tc>
                  <a:txBody>
                    <a:bodyPr/>
                    <a:lstStyle/>
                    <a:p>
                      <a:pPr lvl="0">
                        <a:buNone/>
                      </a:pPr>
                      <a:endParaRPr lang="en-US" sz="1000"/>
                    </a:p>
                  </a:txBody>
                  <a:tcPr/>
                </a:tc>
                <a:tc>
                  <a:txBody>
                    <a:bodyPr/>
                    <a:lstStyle/>
                    <a:p>
                      <a:pPr lvl="0">
                        <a:buNone/>
                      </a:pPr>
                      <a:endParaRPr lang="en-US" sz="1000"/>
                    </a:p>
                  </a:txBody>
                  <a:tcPr/>
                </a:tc>
                <a:tc>
                  <a:txBody>
                    <a:bodyPr/>
                    <a:lstStyle/>
                    <a:p>
                      <a:pPr lvl="0">
                        <a:buNone/>
                      </a:pPr>
                      <a:endParaRPr lang="en-US" sz="1000"/>
                    </a:p>
                  </a:txBody>
                  <a:tcPr/>
                </a:tc>
                <a:tc>
                  <a:txBody>
                    <a:bodyPr/>
                    <a:lstStyle/>
                    <a:p>
                      <a:pPr lvl="0">
                        <a:buNone/>
                      </a:pPr>
                      <a:endParaRPr lang="en-US" sz="1000"/>
                    </a:p>
                  </a:txBody>
                  <a:tcPr/>
                </a:tc>
                <a:tc>
                  <a:txBody>
                    <a:bodyPr/>
                    <a:lstStyle/>
                    <a:p>
                      <a:pPr lvl="0">
                        <a:buNone/>
                      </a:pPr>
                      <a:endParaRPr lang="en-US" sz="1000"/>
                    </a:p>
                  </a:txBody>
                  <a:tcPr/>
                </a:tc>
                <a:tc>
                  <a:txBody>
                    <a:bodyPr/>
                    <a:lstStyle/>
                    <a:p>
                      <a:pPr lvl="0">
                        <a:buNone/>
                      </a:pPr>
                      <a:endParaRPr lang="en-US" sz="1000"/>
                    </a:p>
                  </a:txBody>
                  <a:tcPr/>
                </a:tc>
                <a:extLst>
                  <a:ext uri="{0D108BD9-81ED-4DB2-BD59-A6C34878D82A}">
                    <a16:rowId xmlns:a16="http://schemas.microsoft.com/office/drawing/2014/main" val="1954711840"/>
                  </a:ext>
                </a:extLst>
              </a:tr>
              <a:tr h="260527">
                <a:tc>
                  <a:txBody>
                    <a:bodyPr/>
                    <a:lstStyle/>
                    <a:p>
                      <a:pPr lvl="0">
                        <a:buNone/>
                      </a:pPr>
                      <a:r>
                        <a:rPr lang="en-US" sz="1000"/>
                        <a:t>Implementation of the project(90%)</a:t>
                      </a:r>
                    </a:p>
                  </a:txBody>
                  <a:tcPr/>
                </a:tc>
                <a:tc>
                  <a:txBody>
                    <a:bodyPr/>
                    <a:lstStyle/>
                    <a:p>
                      <a:pPr lvl="0">
                        <a:buNone/>
                      </a:pPr>
                      <a:endParaRPr lang="en-US" sz="1000"/>
                    </a:p>
                  </a:txBody>
                  <a:tcPr/>
                </a:tc>
                <a:tc>
                  <a:txBody>
                    <a:bodyPr/>
                    <a:lstStyle/>
                    <a:p>
                      <a:pPr lvl="0">
                        <a:buNone/>
                      </a:pPr>
                      <a:endParaRPr lang="en-US" sz="1000"/>
                    </a:p>
                  </a:txBody>
                  <a:tcPr/>
                </a:tc>
                <a:tc>
                  <a:txBody>
                    <a:bodyPr/>
                    <a:lstStyle/>
                    <a:p>
                      <a:pPr lvl="0">
                        <a:buNone/>
                      </a:pPr>
                      <a:endParaRPr lang="en-US" sz="1000"/>
                    </a:p>
                  </a:txBody>
                  <a:tcPr/>
                </a:tc>
                <a:tc>
                  <a:txBody>
                    <a:bodyPr/>
                    <a:lstStyle/>
                    <a:p>
                      <a:pPr lvl="0">
                        <a:buNone/>
                      </a:pPr>
                      <a:endParaRPr lang="en-US" sz="1000"/>
                    </a:p>
                  </a:txBody>
                  <a:tcPr/>
                </a:tc>
                <a:tc>
                  <a:txBody>
                    <a:bodyPr/>
                    <a:lstStyle/>
                    <a:p>
                      <a:pPr lvl="0">
                        <a:buNone/>
                      </a:pPr>
                      <a:endParaRPr lang="en-US" sz="1000"/>
                    </a:p>
                  </a:txBody>
                  <a:tcPr/>
                </a:tc>
                <a:tc>
                  <a:txBody>
                    <a:bodyPr/>
                    <a:lstStyle/>
                    <a:p>
                      <a:pPr lvl="0">
                        <a:buNone/>
                      </a:pPr>
                      <a:endParaRPr lang="en-US" sz="1000"/>
                    </a:p>
                  </a:txBody>
                  <a:tcPr/>
                </a:tc>
                <a:tc>
                  <a:txBody>
                    <a:bodyPr/>
                    <a:lstStyle/>
                    <a:p>
                      <a:pPr lvl="0">
                        <a:buNone/>
                      </a:pPr>
                      <a:endParaRPr lang="en-US" sz="1000"/>
                    </a:p>
                  </a:txBody>
                  <a:tcPr/>
                </a:tc>
                <a:tc>
                  <a:txBody>
                    <a:bodyPr/>
                    <a:lstStyle/>
                    <a:p>
                      <a:pPr lvl="0">
                        <a:buNone/>
                      </a:pPr>
                      <a:endParaRPr lang="en-US" sz="1000"/>
                    </a:p>
                  </a:txBody>
                  <a:tcPr/>
                </a:tc>
                <a:tc>
                  <a:txBody>
                    <a:bodyPr/>
                    <a:lstStyle/>
                    <a:p>
                      <a:pPr lvl="0">
                        <a:buNone/>
                      </a:pPr>
                      <a:endParaRPr lang="en-US" sz="1000"/>
                    </a:p>
                  </a:txBody>
                  <a:tcPr/>
                </a:tc>
                <a:tc>
                  <a:txBody>
                    <a:bodyPr/>
                    <a:lstStyle/>
                    <a:p>
                      <a:pPr lvl="0">
                        <a:buNone/>
                      </a:pPr>
                      <a:endParaRPr lang="en-US" sz="1000"/>
                    </a:p>
                  </a:txBody>
                  <a:tcPr/>
                </a:tc>
                <a:tc>
                  <a:txBody>
                    <a:bodyPr/>
                    <a:lstStyle/>
                    <a:p>
                      <a:pPr lvl="0">
                        <a:buNone/>
                      </a:pPr>
                      <a:endParaRPr lang="en-US" sz="1000"/>
                    </a:p>
                  </a:txBody>
                  <a:tcPr/>
                </a:tc>
                <a:tc>
                  <a:txBody>
                    <a:bodyPr/>
                    <a:lstStyle/>
                    <a:p>
                      <a:pPr lvl="0">
                        <a:buNone/>
                      </a:pPr>
                      <a:endParaRPr lang="en-US" sz="1000"/>
                    </a:p>
                  </a:txBody>
                  <a:tcPr/>
                </a:tc>
                <a:extLst>
                  <a:ext uri="{0D108BD9-81ED-4DB2-BD59-A6C34878D82A}">
                    <a16:rowId xmlns:a16="http://schemas.microsoft.com/office/drawing/2014/main" val="339536442"/>
                  </a:ext>
                </a:extLst>
              </a:tr>
              <a:tr h="260527">
                <a:tc>
                  <a:txBody>
                    <a:bodyPr/>
                    <a:lstStyle/>
                    <a:p>
                      <a:pPr lvl="0">
                        <a:buNone/>
                      </a:pPr>
                      <a:r>
                        <a:rPr lang="en-US" sz="1000"/>
                        <a:t>Progress presentation 02 </a:t>
                      </a:r>
                    </a:p>
                  </a:txBody>
                  <a:tcPr/>
                </a:tc>
                <a:tc>
                  <a:txBody>
                    <a:bodyPr/>
                    <a:lstStyle/>
                    <a:p>
                      <a:pPr lvl="0">
                        <a:buNone/>
                      </a:pPr>
                      <a:endParaRPr lang="en-US" sz="1000"/>
                    </a:p>
                  </a:txBody>
                  <a:tcPr/>
                </a:tc>
                <a:tc>
                  <a:txBody>
                    <a:bodyPr/>
                    <a:lstStyle/>
                    <a:p>
                      <a:pPr lvl="0">
                        <a:buNone/>
                      </a:pPr>
                      <a:endParaRPr lang="en-US" sz="1000"/>
                    </a:p>
                  </a:txBody>
                  <a:tcPr/>
                </a:tc>
                <a:tc>
                  <a:txBody>
                    <a:bodyPr/>
                    <a:lstStyle/>
                    <a:p>
                      <a:pPr lvl="0">
                        <a:buNone/>
                      </a:pPr>
                      <a:endParaRPr lang="en-US" sz="1000"/>
                    </a:p>
                  </a:txBody>
                  <a:tcPr/>
                </a:tc>
                <a:tc>
                  <a:txBody>
                    <a:bodyPr/>
                    <a:lstStyle/>
                    <a:p>
                      <a:pPr lvl="0">
                        <a:buNone/>
                      </a:pPr>
                      <a:endParaRPr lang="en-US" sz="1000"/>
                    </a:p>
                  </a:txBody>
                  <a:tcPr/>
                </a:tc>
                <a:tc>
                  <a:txBody>
                    <a:bodyPr/>
                    <a:lstStyle/>
                    <a:p>
                      <a:pPr lvl="0">
                        <a:buNone/>
                      </a:pPr>
                      <a:endParaRPr lang="en-US" sz="1000"/>
                    </a:p>
                  </a:txBody>
                  <a:tcPr/>
                </a:tc>
                <a:tc>
                  <a:txBody>
                    <a:bodyPr/>
                    <a:lstStyle/>
                    <a:p>
                      <a:pPr lvl="0">
                        <a:buNone/>
                      </a:pPr>
                      <a:endParaRPr lang="en-US" sz="1000"/>
                    </a:p>
                  </a:txBody>
                  <a:tcPr/>
                </a:tc>
                <a:tc>
                  <a:txBody>
                    <a:bodyPr/>
                    <a:lstStyle/>
                    <a:p>
                      <a:pPr lvl="0">
                        <a:buNone/>
                      </a:pPr>
                      <a:endParaRPr lang="en-US" sz="1000"/>
                    </a:p>
                  </a:txBody>
                  <a:tcPr/>
                </a:tc>
                <a:tc>
                  <a:txBody>
                    <a:bodyPr/>
                    <a:lstStyle/>
                    <a:p>
                      <a:pPr lvl="0">
                        <a:buNone/>
                      </a:pPr>
                      <a:endParaRPr lang="en-US" sz="1000"/>
                    </a:p>
                  </a:txBody>
                  <a:tcPr/>
                </a:tc>
                <a:tc>
                  <a:txBody>
                    <a:bodyPr/>
                    <a:lstStyle/>
                    <a:p>
                      <a:pPr lvl="0">
                        <a:buNone/>
                      </a:pPr>
                      <a:endParaRPr lang="en-US" sz="1000"/>
                    </a:p>
                  </a:txBody>
                  <a:tcPr/>
                </a:tc>
                <a:tc>
                  <a:txBody>
                    <a:bodyPr/>
                    <a:lstStyle/>
                    <a:p>
                      <a:pPr lvl="0">
                        <a:buNone/>
                      </a:pPr>
                      <a:endParaRPr lang="en-US" sz="1000"/>
                    </a:p>
                  </a:txBody>
                  <a:tcPr/>
                </a:tc>
                <a:tc>
                  <a:txBody>
                    <a:bodyPr/>
                    <a:lstStyle/>
                    <a:p>
                      <a:pPr lvl="0">
                        <a:buNone/>
                      </a:pPr>
                      <a:endParaRPr lang="en-US" sz="1000"/>
                    </a:p>
                  </a:txBody>
                  <a:tcPr/>
                </a:tc>
                <a:tc>
                  <a:txBody>
                    <a:bodyPr/>
                    <a:lstStyle/>
                    <a:p>
                      <a:pPr lvl="0">
                        <a:buNone/>
                      </a:pPr>
                      <a:endParaRPr lang="en-US" sz="1000"/>
                    </a:p>
                  </a:txBody>
                  <a:tcPr/>
                </a:tc>
                <a:extLst>
                  <a:ext uri="{0D108BD9-81ED-4DB2-BD59-A6C34878D82A}">
                    <a16:rowId xmlns:a16="http://schemas.microsoft.com/office/drawing/2014/main" val="385063235"/>
                  </a:ext>
                </a:extLst>
              </a:tr>
              <a:tr h="260527">
                <a:tc>
                  <a:txBody>
                    <a:bodyPr/>
                    <a:lstStyle/>
                    <a:p>
                      <a:pPr lvl="0">
                        <a:buNone/>
                      </a:pPr>
                      <a:r>
                        <a:rPr lang="en-US" sz="1000"/>
                        <a:t>Project completion </a:t>
                      </a:r>
                    </a:p>
                  </a:txBody>
                  <a:tcPr/>
                </a:tc>
                <a:tc>
                  <a:txBody>
                    <a:bodyPr/>
                    <a:lstStyle/>
                    <a:p>
                      <a:pPr lvl="0">
                        <a:buNone/>
                      </a:pPr>
                      <a:endParaRPr lang="en-US" sz="1000"/>
                    </a:p>
                  </a:txBody>
                  <a:tcPr/>
                </a:tc>
                <a:tc>
                  <a:txBody>
                    <a:bodyPr/>
                    <a:lstStyle/>
                    <a:p>
                      <a:pPr lvl="0">
                        <a:buNone/>
                      </a:pPr>
                      <a:endParaRPr lang="en-US" sz="1000"/>
                    </a:p>
                  </a:txBody>
                  <a:tcPr/>
                </a:tc>
                <a:tc>
                  <a:txBody>
                    <a:bodyPr/>
                    <a:lstStyle/>
                    <a:p>
                      <a:pPr lvl="0">
                        <a:buNone/>
                      </a:pPr>
                      <a:endParaRPr lang="en-US" sz="1000"/>
                    </a:p>
                  </a:txBody>
                  <a:tcPr/>
                </a:tc>
                <a:tc>
                  <a:txBody>
                    <a:bodyPr/>
                    <a:lstStyle/>
                    <a:p>
                      <a:pPr lvl="0">
                        <a:buNone/>
                      </a:pPr>
                      <a:endParaRPr lang="en-US" sz="1000"/>
                    </a:p>
                  </a:txBody>
                  <a:tcPr/>
                </a:tc>
                <a:tc>
                  <a:txBody>
                    <a:bodyPr/>
                    <a:lstStyle/>
                    <a:p>
                      <a:pPr lvl="0">
                        <a:buNone/>
                      </a:pPr>
                      <a:endParaRPr lang="en-US" sz="1000"/>
                    </a:p>
                  </a:txBody>
                  <a:tcPr/>
                </a:tc>
                <a:tc>
                  <a:txBody>
                    <a:bodyPr/>
                    <a:lstStyle/>
                    <a:p>
                      <a:pPr lvl="0">
                        <a:buNone/>
                      </a:pPr>
                      <a:endParaRPr lang="en-US" sz="1000"/>
                    </a:p>
                  </a:txBody>
                  <a:tcPr/>
                </a:tc>
                <a:tc>
                  <a:txBody>
                    <a:bodyPr/>
                    <a:lstStyle/>
                    <a:p>
                      <a:pPr lvl="0">
                        <a:buNone/>
                      </a:pPr>
                      <a:endParaRPr lang="en-US" sz="1000"/>
                    </a:p>
                  </a:txBody>
                  <a:tcPr/>
                </a:tc>
                <a:tc>
                  <a:txBody>
                    <a:bodyPr/>
                    <a:lstStyle/>
                    <a:p>
                      <a:pPr lvl="0">
                        <a:buNone/>
                      </a:pPr>
                      <a:endParaRPr lang="en-US" sz="1000"/>
                    </a:p>
                  </a:txBody>
                  <a:tcPr/>
                </a:tc>
                <a:tc>
                  <a:txBody>
                    <a:bodyPr/>
                    <a:lstStyle/>
                    <a:p>
                      <a:pPr lvl="0">
                        <a:buNone/>
                      </a:pPr>
                      <a:endParaRPr lang="en-US" sz="1000"/>
                    </a:p>
                  </a:txBody>
                  <a:tcPr/>
                </a:tc>
                <a:tc>
                  <a:txBody>
                    <a:bodyPr/>
                    <a:lstStyle/>
                    <a:p>
                      <a:pPr lvl="0">
                        <a:buNone/>
                      </a:pPr>
                      <a:endParaRPr lang="en-US" sz="1000"/>
                    </a:p>
                  </a:txBody>
                  <a:tcPr/>
                </a:tc>
                <a:tc>
                  <a:txBody>
                    <a:bodyPr/>
                    <a:lstStyle/>
                    <a:p>
                      <a:pPr lvl="0">
                        <a:buNone/>
                      </a:pPr>
                      <a:endParaRPr lang="en-US" sz="1000"/>
                    </a:p>
                  </a:txBody>
                  <a:tcPr/>
                </a:tc>
                <a:tc>
                  <a:txBody>
                    <a:bodyPr/>
                    <a:lstStyle/>
                    <a:p>
                      <a:pPr lvl="0">
                        <a:buNone/>
                      </a:pPr>
                      <a:endParaRPr lang="en-US" sz="1000"/>
                    </a:p>
                  </a:txBody>
                  <a:tcPr/>
                </a:tc>
                <a:extLst>
                  <a:ext uri="{0D108BD9-81ED-4DB2-BD59-A6C34878D82A}">
                    <a16:rowId xmlns:a16="http://schemas.microsoft.com/office/drawing/2014/main" val="1984528727"/>
                  </a:ext>
                </a:extLst>
              </a:tr>
              <a:tr h="260527">
                <a:tc>
                  <a:txBody>
                    <a:bodyPr/>
                    <a:lstStyle/>
                    <a:p>
                      <a:pPr lvl="0">
                        <a:buNone/>
                      </a:pPr>
                      <a:r>
                        <a:rPr lang="en-US" sz="1000"/>
                        <a:t>Final Presentation</a:t>
                      </a:r>
                    </a:p>
                  </a:txBody>
                  <a:tcPr/>
                </a:tc>
                <a:tc>
                  <a:txBody>
                    <a:bodyPr/>
                    <a:lstStyle/>
                    <a:p>
                      <a:pPr lvl="0">
                        <a:buNone/>
                      </a:pPr>
                      <a:endParaRPr lang="en-US" sz="1000"/>
                    </a:p>
                  </a:txBody>
                  <a:tcPr/>
                </a:tc>
                <a:tc>
                  <a:txBody>
                    <a:bodyPr/>
                    <a:lstStyle/>
                    <a:p>
                      <a:pPr lvl="0">
                        <a:buNone/>
                      </a:pPr>
                      <a:endParaRPr lang="en-US" sz="1000"/>
                    </a:p>
                  </a:txBody>
                  <a:tcPr/>
                </a:tc>
                <a:tc>
                  <a:txBody>
                    <a:bodyPr/>
                    <a:lstStyle/>
                    <a:p>
                      <a:pPr lvl="0">
                        <a:buNone/>
                      </a:pPr>
                      <a:endParaRPr lang="en-US" sz="1000"/>
                    </a:p>
                  </a:txBody>
                  <a:tcPr/>
                </a:tc>
                <a:tc>
                  <a:txBody>
                    <a:bodyPr/>
                    <a:lstStyle/>
                    <a:p>
                      <a:pPr lvl="0">
                        <a:buNone/>
                      </a:pPr>
                      <a:endParaRPr lang="en-US" sz="1000"/>
                    </a:p>
                  </a:txBody>
                  <a:tcPr/>
                </a:tc>
                <a:tc>
                  <a:txBody>
                    <a:bodyPr/>
                    <a:lstStyle/>
                    <a:p>
                      <a:pPr lvl="0">
                        <a:buNone/>
                      </a:pPr>
                      <a:endParaRPr lang="en-US" sz="1000"/>
                    </a:p>
                  </a:txBody>
                  <a:tcPr/>
                </a:tc>
                <a:tc>
                  <a:txBody>
                    <a:bodyPr/>
                    <a:lstStyle/>
                    <a:p>
                      <a:pPr lvl="0">
                        <a:buNone/>
                      </a:pPr>
                      <a:endParaRPr lang="en-US" sz="1000"/>
                    </a:p>
                  </a:txBody>
                  <a:tcPr/>
                </a:tc>
                <a:tc>
                  <a:txBody>
                    <a:bodyPr/>
                    <a:lstStyle/>
                    <a:p>
                      <a:pPr lvl="0">
                        <a:buNone/>
                      </a:pPr>
                      <a:endParaRPr lang="en-US" sz="1000"/>
                    </a:p>
                  </a:txBody>
                  <a:tcPr/>
                </a:tc>
                <a:tc>
                  <a:txBody>
                    <a:bodyPr/>
                    <a:lstStyle/>
                    <a:p>
                      <a:pPr lvl="0">
                        <a:buNone/>
                      </a:pPr>
                      <a:endParaRPr lang="en-US" sz="1000"/>
                    </a:p>
                  </a:txBody>
                  <a:tcPr/>
                </a:tc>
                <a:tc>
                  <a:txBody>
                    <a:bodyPr/>
                    <a:lstStyle/>
                    <a:p>
                      <a:pPr lvl="0">
                        <a:buNone/>
                      </a:pPr>
                      <a:endParaRPr lang="en-US" sz="1000"/>
                    </a:p>
                  </a:txBody>
                  <a:tcPr/>
                </a:tc>
                <a:tc>
                  <a:txBody>
                    <a:bodyPr/>
                    <a:lstStyle/>
                    <a:p>
                      <a:pPr lvl="0">
                        <a:buNone/>
                      </a:pPr>
                      <a:endParaRPr lang="en-US" sz="1000"/>
                    </a:p>
                  </a:txBody>
                  <a:tcPr/>
                </a:tc>
                <a:tc>
                  <a:txBody>
                    <a:bodyPr/>
                    <a:lstStyle/>
                    <a:p>
                      <a:pPr lvl="0">
                        <a:buNone/>
                      </a:pPr>
                      <a:endParaRPr lang="en-US" sz="1000"/>
                    </a:p>
                  </a:txBody>
                  <a:tcPr/>
                </a:tc>
                <a:tc>
                  <a:txBody>
                    <a:bodyPr/>
                    <a:lstStyle/>
                    <a:p>
                      <a:pPr lvl="0">
                        <a:buNone/>
                      </a:pPr>
                      <a:endParaRPr lang="en-US" sz="1000"/>
                    </a:p>
                  </a:txBody>
                  <a:tcPr/>
                </a:tc>
                <a:extLst>
                  <a:ext uri="{0D108BD9-81ED-4DB2-BD59-A6C34878D82A}">
                    <a16:rowId xmlns:a16="http://schemas.microsoft.com/office/drawing/2014/main" val="851124772"/>
                  </a:ext>
                </a:extLst>
              </a:tr>
              <a:tr h="260527">
                <a:tc>
                  <a:txBody>
                    <a:bodyPr/>
                    <a:lstStyle/>
                    <a:p>
                      <a:pPr lvl="0">
                        <a:buNone/>
                      </a:pPr>
                      <a:r>
                        <a:rPr lang="en-US" sz="1000"/>
                        <a:t>Final Report </a:t>
                      </a:r>
                    </a:p>
                  </a:txBody>
                  <a:tcPr/>
                </a:tc>
                <a:tc>
                  <a:txBody>
                    <a:bodyPr/>
                    <a:lstStyle/>
                    <a:p>
                      <a:pPr lvl="0">
                        <a:buNone/>
                      </a:pPr>
                      <a:endParaRPr lang="en-US" sz="1000"/>
                    </a:p>
                  </a:txBody>
                  <a:tcPr/>
                </a:tc>
                <a:tc>
                  <a:txBody>
                    <a:bodyPr/>
                    <a:lstStyle/>
                    <a:p>
                      <a:pPr lvl="0">
                        <a:buNone/>
                      </a:pPr>
                      <a:endParaRPr lang="en-US" sz="1000"/>
                    </a:p>
                  </a:txBody>
                  <a:tcPr/>
                </a:tc>
                <a:tc>
                  <a:txBody>
                    <a:bodyPr/>
                    <a:lstStyle/>
                    <a:p>
                      <a:pPr lvl="0">
                        <a:buNone/>
                      </a:pPr>
                      <a:endParaRPr lang="en-US" sz="1000"/>
                    </a:p>
                  </a:txBody>
                  <a:tcPr/>
                </a:tc>
                <a:tc>
                  <a:txBody>
                    <a:bodyPr/>
                    <a:lstStyle/>
                    <a:p>
                      <a:pPr lvl="0">
                        <a:buNone/>
                      </a:pPr>
                      <a:endParaRPr lang="en-US" sz="1000"/>
                    </a:p>
                  </a:txBody>
                  <a:tcPr/>
                </a:tc>
                <a:tc>
                  <a:txBody>
                    <a:bodyPr/>
                    <a:lstStyle/>
                    <a:p>
                      <a:pPr lvl="0">
                        <a:buNone/>
                      </a:pPr>
                      <a:endParaRPr lang="en-US" sz="1000"/>
                    </a:p>
                  </a:txBody>
                  <a:tcPr/>
                </a:tc>
                <a:tc>
                  <a:txBody>
                    <a:bodyPr/>
                    <a:lstStyle/>
                    <a:p>
                      <a:pPr lvl="0">
                        <a:buNone/>
                      </a:pPr>
                      <a:endParaRPr lang="en-US" sz="1000"/>
                    </a:p>
                  </a:txBody>
                  <a:tcPr/>
                </a:tc>
                <a:tc>
                  <a:txBody>
                    <a:bodyPr/>
                    <a:lstStyle/>
                    <a:p>
                      <a:pPr lvl="0">
                        <a:buNone/>
                      </a:pPr>
                      <a:endParaRPr lang="en-US" sz="1000"/>
                    </a:p>
                  </a:txBody>
                  <a:tcPr/>
                </a:tc>
                <a:tc>
                  <a:txBody>
                    <a:bodyPr/>
                    <a:lstStyle/>
                    <a:p>
                      <a:pPr lvl="0">
                        <a:buNone/>
                      </a:pPr>
                      <a:endParaRPr lang="en-US" sz="1000"/>
                    </a:p>
                  </a:txBody>
                  <a:tcPr/>
                </a:tc>
                <a:tc>
                  <a:txBody>
                    <a:bodyPr/>
                    <a:lstStyle/>
                    <a:p>
                      <a:pPr lvl="0">
                        <a:buNone/>
                      </a:pPr>
                      <a:endParaRPr lang="en-US" sz="1000"/>
                    </a:p>
                  </a:txBody>
                  <a:tcPr/>
                </a:tc>
                <a:tc>
                  <a:txBody>
                    <a:bodyPr/>
                    <a:lstStyle/>
                    <a:p>
                      <a:pPr lvl="0">
                        <a:buNone/>
                      </a:pPr>
                      <a:endParaRPr lang="en-US" sz="1000"/>
                    </a:p>
                  </a:txBody>
                  <a:tcPr/>
                </a:tc>
                <a:tc>
                  <a:txBody>
                    <a:bodyPr/>
                    <a:lstStyle/>
                    <a:p>
                      <a:pPr lvl="0">
                        <a:buNone/>
                      </a:pPr>
                      <a:endParaRPr lang="en-US" sz="1000"/>
                    </a:p>
                  </a:txBody>
                  <a:tcPr/>
                </a:tc>
                <a:tc>
                  <a:txBody>
                    <a:bodyPr/>
                    <a:lstStyle/>
                    <a:p>
                      <a:pPr lvl="0">
                        <a:buNone/>
                      </a:pPr>
                      <a:endParaRPr lang="en-US" sz="1000"/>
                    </a:p>
                  </a:txBody>
                  <a:tcPr/>
                </a:tc>
                <a:extLst>
                  <a:ext uri="{0D108BD9-81ED-4DB2-BD59-A6C34878D82A}">
                    <a16:rowId xmlns:a16="http://schemas.microsoft.com/office/drawing/2014/main" val="1515794700"/>
                  </a:ext>
                </a:extLst>
              </a:tr>
            </a:tbl>
          </a:graphicData>
        </a:graphic>
      </p:graphicFrame>
      <p:sp>
        <p:nvSpPr>
          <p:cNvPr id="11" name="Minus Sign 10">
            <a:extLst>
              <a:ext uri="{FF2B5EF4-FFF2-40B4-BE49-F238E27FC236}">
                <a16:creationId xmlns:a16="http://schemas.microsoft.com/office/drawing/2014/main" id="{7695D2B6-C8BA-0CDF-B0B3-D958D025D42B}"/>
              </a:ext>
            </a:extLst>
          </p:cNvPr>
          <p:cNvSpPr/>
          <p:nvPr/>
        </p:nvSpPr>
        <p:spPr>
          <a:xfrm>
            <a:off x="3784889" y="1617035"/>
            <a:ext cx="452437" cy="202406"/>
          </a:xfrm>
          <a:prstGeom prst="mathMinus">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Minus Sign 11">
            <a:extLst>
              <a:ext uri="{FF2B5EF4-FFF2-40B4-BE49-F238E27FC236}">
                <a16:creationId xmlns:a16="http://schemas.microsoft.com/office/drawing/2014/main" id="{FB36C2E6-63CB-206F-5C9B-916D7F542073}"/>
              </a:ext>
            </a:extLst>
          </p:cNvPr>
          <p:cNvSpPr/>
          <p:nvPr/>
        </p:nvSpPr>
        <p:spPr>
          <a:xfrm>
            <a:off x="3784889" y="1819440"/>
            <a:ext cx="452437" cy="202406"/>
          </a:xfrm>
          <a:prstGeom prst="mathMinus">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Minus Sign 12">
            <a:extLst>
              <a:ext uri="{FF2B5EF4-FFF2-40B4-BE49-F238E27FC236}">
                <a16:creationId xmlns:a16="http://schemas.microsoft.com/office/drawing/2014/main" id="{5AECA4BB-27DE-1284-E673-E3DB0E436763}"/>
              </a:ext>
            </a:extLst>
          </p:cNvPr>
          <p:cNvSpPr/>
          <p:nvPr/>
        </p:nvSpPr>
        <p:spPr>
          <a:xfrm>
            <a:off x="3784889" y="2081378"/>
            <a:ext cx="452437" cy="202406"/>
          </a:xfrm>
          <a:prstGeom prst="mathMinus">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Minus Sign 13">
            <a:extLst>
              <a:ext uri="{FF2B5EF4-FFF2-40B4-BE49-F238E27FC236}">
                <a16:creationId xmlns:a16="http://schemas.microsoft.com/office/drawing/2014/main" id="{4CF3425D-8DA7-FED8-ECE7-8F5E182B8E9F}"/>
              </a:ext>
            </a:extLst>
          </p:cNvPr>
          <p:cNvSpPr/>
          <p:nvPr/>
        </p:nvSpPr>
        <p:spPr>
          <a:xfrm>
            <a:off x="3784889" y="2343315"/>
            <a:ext cx="452437" cy="202406"/>
          </a:xfrm>
          <a:prstGeom prst="mathMinus">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Minus Sign 14">
            <a:extLst>
              <a:ext uri="{FF2B5EF4-FFF2-40B4-BE49-F238E27FC236}">
                <a16:creationId xmlns:a16="http://schemas.microsoft.com/office/drawing/2014/main" id="{8A51C243-91C5-A985-0366-91EE1A2930E5}"/>
              </a:ext>
            </a:extLst>
          </p:cNvPr>
          <p:cNvSpPr/>
          <p:nvPr/>
        </p:nvSpPr>
        <p:spPr>
          <a:xfrm>
            <a:off x="3784889" y="2605253"/>
            <a:ext cx="452437" cy="202406"/>
          </a:xfrm>
          <a:prstGeom prst="mathMinus">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Minus Sign 15">
            <a:extLst>
              <a:ext uri="{FF2B5EF4-FFF2-40B4-BE49-F238E27FC236}">
                <a16:creationId xmlns:a16="http://schemas.microsoft.com/office/drawing/2014/main" id="{7D323748-D967-02E0-F7F5-5F7C397591F2}"/>
              </a:ext>
            </a:extLst>
          </p:cNvPr>
          <p:cNvSpPr/>
          <p:nvPr/>
        </p:nvSpPr>
        <p:spPr>
          <a:xfrm>
            <a:off x="4427827" y="2879096"/>
            <a:ext cx="452437" cy="202406"/>
          </a:xfrm>
          <a:prstGeom prst="mathMinus">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Minus Sign 16">
            <a:extLst>
              <a:ext uri="{FF2B5EF4-FFF2-40B4-BE49-F238E27FC236}">
                <a16:creationId xmlns:a16="http://schemas.microsoft.com/office/drawing/2014/main" id="{4AC7C272-F330-7229-D9B7-4976261191A9}"/>
              </a:ext>
            </a:extLst>
          </p:cNvPr>
          <p:cNvSpPr/>
          <p:nvPr/>
        </p:nvSpPr>
        <p:spPr>
          <a:xfrm>
            <a:off x="5070764" y="3081502"/>
            <a:ext cx="452437" cy="202406"/>
          </a:xfrm>
          <a:prstGeom prst="mathMinus">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Minus Sign 17">
            <a:extLst>
              <a:ext uri="{FF2B5EF4-FFF2-40B4-BE49-F238E27FC236}">
                <a16:creationId xmlns:a16="http://schemas.microsoft.com/office/drawing/2014/main" id="{57443126-2135-40DA-1979-06B06ECF89E4}"/>
              </a:ext>
            </a:extLst>
          </p:cNvPr>
          <p:cNvSpPr/>
          <p:nvPr/>
        </p:nvSpPr>
        <p:spPr>
          <a:xfrm>
            <a:off x="5070764" y="3402971"/>
            <a:ext cx="452437" cy="202406"/>
          </a:xfrm>
          <a:prstGeom prst="mathMinus">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Minus Sign 18">
            <a:extLst>
              <a:ext uri="{FF2B5EF4-FFF2-40B4-BE49-F238E27FC236}">
                <a16:creationId xmlns:a16="http://schemas.microsoft.com/office/drawing/2014/main" id="{1D81749E-BB64-A2DC-B969-97DADEAFCD16}"/>
              </a:ext>
            </a:extLst>
          </p:cNvPr>
          <p:cNvSpPr/>
          <p:nvPr/>
        </p:nvSpPr>
        <p:spPr>
          <a:xfrm>
            <a:off x="5070764" y="3605377"/>
            <a:ext cx="452437" cy="202406"/>
          </a:xfrm>
          <a:prstGeom prst="mathMinus">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Minus Sign 19">
            <a:extLst>
              <a:ext uri="{FF2B5EF4-FFF2-40B4-BE49-F238E27FC236}">
                <a16:creationId xmlns:a16="http://schemas.microsoft.com/office/drawing/2014/main" id="{A35E238C-AB93-4C0C-3160-8B100C73FA17}"/>
              </a:ext>
            </a:extLst>
          </p:cNvPr>
          <p:cNvSpPr/>
          <p:nvPr/>
        </p:nvSpPr>
        <p:spPr>
          <a:xfrm>
            <a:off x="5761327" y="3903033"/>
            <a:ext cx="452437" cy="202406"/>
          </a:xfrm>
          <a:prstGeom prst="mathMinus">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Minus Sign 20">
            <a:extLst>
              <a:ext uri="{FF2B5EF4-FFF2-40B4-BE49-F238E27FC236}">
                <a16:creationId xmlns:a16="http://schemas.microsoft.com/office/drawing/2014/main" id="{8576DA80-69F8-72E0-BFB3-3CC634896F9B}"/>
              </a:ext>
            </a:extLst>
          </p:cNvPr>
          <p:cNvSpPr/>
          <p:nvPr/>
        </p:nvSpPr>
        <p:spPr>
          <a:xfrm>
            <a:off x="5618452" y="4164971"/>
            <a:ext cx="1416844" cy="202406"/>
          </a:xfrm>
          <a:prstGeom prst="mathMinus">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Minus Sign 21">
            <a:extLst>
              <a:ext uri="{FF2B5EF4-FFF2-40B4-BE49-F238E27FC236}">
                <a16:creationId xmlns:a16="http://schemas.microsoft.com/office/drawing/2014/main" id="{29E67456-F65B-1A67-CBD8-423154E25427}"/>
              </a:ext>
            </a:extLst>
          </p:cNvPr>
          <p:cNvSpPr/>
          <p:nvPr/>
        </p:nvSpPr>
        <p:spPr>
          <a:xfrm>
            <a:off x="6892420" y="4367377"/>
            <a:ext cx="2452687" cy="273843"/>
          </a:xfrm>
          <a:prstGeom prst="mathMinus">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Minus Sign 22">
            <a:extLst>
              <a:ext uri="{FF2B5EF4-FFF2-40B4-BE49-F238E27FC236}">
                <a16:creationId xmlns:a16="http://schemas.microsoft.com/office/drawing/2014/main" id="{28C7B934-45B8-1644-1895-1B8E395B978F}"/>
              </a:ext>
            </a:extLst>
          </p:cNvPr>
          <p:cNvSpPr/>
          <p:nvPr/>
        </p:nvSpPr>
        <p:spPr>
          <a:xfrm>
            <a:off x="8666451" y="4712658"/>
            <a:ext cx="452437" cy="202406"/>
          </a:xfrm>
          <a:prstGeom prst="mathMinus">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Minus Sign 23">
            <a:extLst>
              <a:ext uri="{FF2B5EF4-FFF2-40B4-BE49-F238E27FC236}">
                <a16:creationId xmlns:a16="http://schemas.microsoft.com/office/drawing/2014/main" id="{4C1F55E8-B731-2CE0-96A7-5DF9924F893B}"/>
              </a:ext>
            </a:extLst>
          </p:cNvPr>
          <p:cNvSpPr/>
          <p:nvPr/>
        </p:nvSpPr>
        <p:spPr>
          <a:xfrm>
            <a:off x="9345107" y="4915064"/>
            <a:ext cx="452437" cy="202406"/>
          </a:xfrm>
          <a:prstGeom prst="mathMinus">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Minus Sign 24">
            <a:extLst>
              <a:ext uri="{FF2B5EF4-FFF2-40B4-BE49-F238E27FC236}">
                <a16:creationId xmlns:a16="http://schemas.microsoft.com/office/drawing/2014/main" id="{89F43EB0-3E8B-9BD7-503C-51FDE83A39E5}"/>
              </a:ext>
            </a:extLst>
          </p:cNvPr>
          <p:cNvSpPr/>
          <p:nvPr/>
        </p:nvSpPr>
        <p:spPr>
          <a:xfrm>
            <a:off x="10011857" y="5200813"/>
            <a:ext cx="1333499" cy="202406"/>
          </a:xfrm>
          <a:prstGeom prst="mathMinus">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Minus Sign 25">
            <a:extLst>
              <a:ext uri="{FF2B5EF4-FFF2-40B4-BE49-F238E27FC236}">
                <a16:creationId xmlns:a16="http://schemas.microsoft.com/office/drawing/2014/main" id="{6A393534-12BE-9932-6B6D-8C1169F7A713}"/>
              </a:ext>
            </a:extLst>
          </p:cNvPr>
          <p:cNvSpPr/>
          <p:nvPr/>
        </p:nvSpPr>
        <p:spPr>
          <a:xfrm>
            <a:off x="11404888" y="5474657"/>
            <a:ext cx="452437" cy="202406"/>
          </a:xfrm>
          <a:prstGeom prst="mathMinus">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Minus Sign 26">
            <a:extLst>
              <a:ext uri="{FF2B5EF4-FFF2-40B4-BE49-F238E27FC236}">
                <a16:creationId xmlns:a16="http://schemas.microsoft.com/office/drawing/2014/main" id="{1332A98F-FF4E-FF2E-3D04-5783105F6603}"/>
              </a:ext>
            </a:extLst>
          </p:cNvPr>
          <p:cNvSpPr/>
          <p:nvPr/>
        </p:nvSpPr>
        <p:spPr>
          <a:xfrm>
            <a:off x="11404888" y="5736594"/>
            <a:ext cx="452437" cy="202406"/>
          </a:xfrm>
          <a:prstGeom prst="mathMinus">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black background with a wavy line&#10;&#10;Description automatically generated">
            <a:extLst>
              <a:ext uri="{FF2B5EF4-FFF2-40B4-BE49-F238E27FC236}">
                <a16:creationId xmlns:a16="http://schemas.microsoft.com/office/drawing/2014/main" id="{17ABCAFB-B4F2-2975-7CEF-425A364D83BB}"/>
              </a:ext>
            </a:extLst>
          </p:cNvPr>
          <p:cNvPicPr>
            <a:picLocks noChangeAspect="1"/>
          </p:cNvPicPr>
          <p:nvPr/>
        </p:nvPicPr>
        <p:blipFill>
          <a:blip r:embed="rId2"/>
          <a:stretch>
            <a:fillRect/>
          </a:stretch>
        </p:blipFill>
        <p:spPr>
          <a:xfrm rot="1080000">
            <a:off x="10076612" y="-882262"/>
            <a:ext cx="3102498" cy="2379580"/>
          </a:xfrm>
          <a:prstGeom prst="rect">
            <a:avLst/>
          </a:prstGeom>
        </p:spPr>
      </p:pic>
    </p:spTree>
    <p:extLst>
      <p:ext uri="{BB962C8B-B14F-4D97-AF65-F5344CB8AC3E}">
        <p14:creationId xmlns:p14="http://schemas.microsoft.com/office/powerpoint/2010/main" val="37212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500"/>
                                        <p:tgtEl>
                                          <p:spTgt spid="2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fade">
                                      <p:cBhvr>
                                        <p:cTn id="16" dur="500"/>
                                        <p:tgtEl>
                                          <p:spTgt spid="2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fade">
                                      <p:cBhvr>
                                        <p:cTn id="19" dur="500"/>
                                        <p:tgtEl>
                                          <p:spTgt spid="2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500"/>
                                        <p:tgtEl>
                                          <p:spTgt spid="23"/>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2"/>
                                        </p:tgtEl>
                                        <p:attrNameLst>
                                          <p:attrName>style.visibility</p:attrName>
                                        </p:attrNameLst>
                                      </p:cBhvr>
                                      <p:to>
                                        <p:strVal val="visible"/>
                                      </p:to>
                                    </p:set>
                                    <p:animEffect transition="in" filter="fade">
                                      <p:cBhvr>
                                        <p:cTn id="25" dur="500"/>
                                        <p:tgtEl>
                                          <p:spTgt spid="22"/>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1"/>
                                        </p:tgtEl>
                                        <p:attrNameLst>
                                          <p:attrName>style.visibility</p:attrName>
                                        </p:attrNameLst>
                                      </p:cBhvr>
                                      <p:to>
                                        <p:strVal val="visible"/>
                                      </p:to>
                                    </p:set>
                                    <p:animEffect transition="in" filter="fade">
                                      <p:cBhvr>
                                        <p:cTn id="28" dur="500"/>
                                        <p:tgtEl>
                                          <p:spTgt spid="21"/>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fade">
                                      <p:cBhvr>
                                        <p:cTn id="31" dur="500"/>
                                        <p:tgtEl>
                                          <p:spTgt spid="20"/>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9"/>
                                        </p:tgtEl>
                                        <p:attrNameLst>
                                          <p:attrName>style.visibility</p:attrName>
                                        </p:attrNameLst>
                                      </p:cBhvr>
                                      <p:to>
                                        <p:strVal val="visible"/>
                                      </p:to>
                                    </p:set>
                                    <p:animEffect transition="in" filter="fade">
                                      <p:cBhvr>
                                        <p:cTn id="34" dur="500"/>
                                        <p:tgtEl>
                                          <p:spTgt spid="19"/>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fade">
                                      <p:cBhvr>
                                        <p:cTn id="37" dur="500"/>
                                        <p:tgtEl>
                                          <p:spTgt spid="18"/>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fade">
                                      <p:cBhvr>
                                        <p:cTn id="40" dur="500"/>
                                        <p:tgtEl>
                                          <p:spTgt spid="17"/>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fade">
                                      <p:cBhvr>
                                        <p:cTn id="43" dur="500"/>
                                        <p:tgtEl>
                                          <p:spTgt spid="16"/>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5"/>
                                        </p:tgtEl>
                                        <p:attrNameLst>
                                          <p:attrName>style.visibility</p:attrName>
                                        </p:attrNameLst>
                                      </p:cBhvr>
                                      <p:to>
                                        <p:strVal val="visible"/>
                                      </p:to>
                                    </p:set>
                                    <p:animEffect transition="in" filter="fade">
                                      <p:cBhvr>
                                        <p:cTn id="46" dur="500"/>
                                        <p:tgtEl>
                                          <p:spTgt spid="15"/>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4"/>
                                        </p:tgtEl>
                                        <p:attrNameLst>
                                          <p:attrName>style.visibility</p:attrName>
                                        </p:attrNameLst>
                                      </p:cBhvr>
                                      <p:to>
                                        <p:strVal val="visible"/>
                                      </p:to>
                                    </p:set>
                                    <p:animEffect transition="in" filter="fade">
                                      <p:cBhvr>
                                        <p:cTn id="49" dur="500"/>
                                        <p:tgtEl>
                                          <p:spTgt spid="14"/>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3"/>
                                        </p:tgtEl>
                                        <p:attrNameLst>
                                          <p:attrName>style.visibility</p:attrName>
                                        </p:attrNameLst>
                                      </p:cBhvr>
                                      <p:to>
                                        <p:strVal val="visible"/>
                                      </p:to>
                                    </p:set>
                                    <p:animEffect transition="in" filter="fade">
                                      <p:cBhvr>
                                        <p:cTn id="52" dur="500"/>
                                        <p:tgtEl>
                                          <p:spTgt spid="13"/>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2"/>
                                        </p:tgtEl>
                                        <p:attrNameLst>
                                          <p:attrName>style.visibility</p:attrName>
                                        </p:attrNameLst>
                                      </p:cBhvr>
                                      <p:to>
                                        <p:strVal val="visible"/>
                                      </p:to>
                                    </p:set>
                                    <p:animEffect transition="in" filter="fade">
                                      <p:cBhvr>
                                        <p:cTn id="55" dur="500"/>
                                        <p:tgtEl>
                                          <p:spTgt spid="12"/>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1"/>
                                        </p:tgtEl>
                                        <p:attrNameLst>
                                          <p:attrName>style.visibility</p:attrName>
                                        </p:attrNameLst>
                                      </p:cBhvr>
                                      <p:to>
                                        <p:strVal val="visible"/>
                                      </p:to>
                                    </p:set>
                                    <p:animEffect transition="in" filter="fade">
                                      <p:cBhvr>
                                        <p:cTn id="5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F883DB-BDE7-0D60-0144-4ECFC250559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9D32334-56D4-48AA-BA1A-754B81C5E192}"/>
              </a:ext>
            </a:extLst>
          </p:cNvPr>
          <p:cNvSpPr>
            <a:spLocks noGrp="1"/>
          </p:cNvSpPr>
          <p:nvPr>
            <p:ph type="title"/>
          </p:nvPr>
        </p:nvSpPr>
        <p:spPr>
          <a:xfrm>
            <a:off x="304800" y="304800"/>
            <a:ext cx="11684000" cy="792162"/>
          </a:xfrm>
        </p:spPr>
        <p:txBody>
          <a:bodyPr anchor="ctr">
            <a:normAutofit/>
          </a:bodyPr>
          <a:lstStyle/>
          <a:p>
            <a:r>
              <a:rPr lang="en-US"/>
              <a:t>References</a:t>
            </a:r>
          </a:p>
        </p:txBody>
      </p:sp>
      <p:graphicFrame>
        <p:nvGraphicFramePr>
          <p:cNvPr id="8" name="Table 7">
            <a:extLst>
              <a:ext uri="{FF2B5EF4-FFF2-40B4-BE49-F238E27FC236}">
                <a16:creationId xmlns:a16="http://schemas.microsoft.com/office/drawing/2014/main" id="{8C1E38F5-11A7-5C88-DFCC-7BC2E640445E}"/>
              </a:ext>
            </a:extLst>
          </p:cNvPr>
          <p:cNvGraphicFramePr>
            <a:graphicFrameLocks noGrp="1"/>
          </p:cNvGraphicFramePr>
          <p:nvPr>
            <p:extLst>
              <p:ext uri="{D42A27DB-BD31-4B8C-83A1-F6EECF244321}">
                <p14:modId xmlns:p14="http://schemas.microsoft.com/office/powerpoint/2010/main" val="815694208"/>
              </p:ext>
            </p:extLst>
          </p:nvPr>
        </p:nvGraphicFramePr>
        <p:xfrm>
          <a:off x="405040" y="1515612"/>
          <a:ext cx="11495588" cy="814221"/>
        </p:xfrm>
        <a:graphic>
          <a:graphicData uri="http://schemas.openxmlformats.org/drawingml/2006/table">
            <a:tbl>
              <a:tblPr firstRow="1" firstCol="1" bandRow="1">
                <a:noFill/>
                <a:tableStyleId>{5C22544A-7EE6-4342-B048-85BDC9FD1C3A}</a:tableStyleId>
              </a:tblPr>
              <a:tblGrid>
                <a:gridCol w="11495588">
                  <a:extLst>
                    <a:ext uri="{9D8B030D-6E8A-4147-A177-3AD203B41FA5}">
                      <a16:colId xmlns:a16="http://schemas.microsoft.com/office/drawing/2014/main" val="154825219"/>
                    </a:ext>
                  </a:extLst>
                </a:gridCol>
              </a:tblGrid>
              <a:tr h="729791">
                <a:tc>
                  <a:txBody>
                    <a:bodyPr/>
                    <a:lstStyle/>
                    <a:p>
                      <a:pPr marL="0" marR="0">
                        <a:lnSpc>
                          <a:spcPct val="107000"/>
                        </a:lnSpc>
                        <a:spcBef>
                          <a:spcPts val="0"/>
                        </a:spcBef>
                        <a:spcAft>
                          <a:spcPts val="800"/>
                        </a:spcAft>
                      </a:pPr>
                      <a:r>
                        <a:rPr lang="en-US" sz="1900" b="0" cap="none" spc="0">
                          <a:solidFill>
                            <a:schemeClr val="tx1"/>
                          </a:solidFill>
                          <a:effectLst/>
                          <a:latin typeface="Calibri"/>
                          <a:ea typeface="Calibri"/>
                          <a:cs typeface="Times New Roman"/>
                        </a:rPr>
                        <a:t>[1] </a:t>
                      </a:r>
                      <a:r>
                        <a:rPr lang="en-US" sz="1900" b="0" cap="none" spc="0" err="1">
                          <a:solidFill>
                            <a:schemeClr val="tx1"/>
                          </a:solidFill>
                          <a:effectLst/>
                          <a:latin typeface="Calibri"/>
                          <a:ea typeface="Calibri"/>
                          <a:cs typeface="Times New Roman"/>
                        </a:rPr>
                        <a:t>Nitharshana</a:t>
                      </a:r>
                      <a:r>
                        <a:rPr lang="en-US" sz="1900" b="0" cap="none" spc="0">
                          <a:solidFill>
                            <a:schemeClr val="tx1"/>
                          </a:solidFill>
                          <a:effectLst/>
                          <a:latin typeface="Calibri"/>
                          <a:ea typeface="Calibri"/>
                          <a:cs typeface="Times New Roman"/>
                        </a:rPr>
                        <a:t> </a:t>
                      </a:r>
                      <a:r>
                        <a:rPr lang="en-US" sz="1900" b="0" cap="none" spc="0" err="1">
                          <a:solidFill>
                            <a:schemeClr val="tx1"/>
                          </a:solidFill>
                          <a:effectLst/>
                          <a:latin typeface="Calibri"/>
                          <a:ea typeface="Calibri"/>
                          <a:cs typeface="Times New Roman"/>
                        </a:rPr>
                        <a:t>Mahenthira</a:t>
                      </a:r>
                      <a:r>
                        <a:rPr lang="en-US" sz="1900" b="0" cap="none" spc="0">
                          <a:solidFill>
                            <a:schemeClr val="tx1"/>
                          </a:solidFill>
                          <a:effectLst/>
                          <a:latin typeface="Calibri"/>
                          <a:ea typeface="Calibri"/>
                          <a:cs typeface="Times New Roman"/>
                        </a:rPr>
                        <a:t>, "Smart Pest Management: An Augmented Reality-Based Approach for an Organic Cultivation," in </a:t>
                      </a:r>
                      <a:r>
                        <a:rPr lang="en-US" sz="1900" b="0" i="1" cap="none" spc="0">
                          <a:solidFill>
                            <a:schemeClr val="tx1"/>
                          </a:solidFill>
                          <a:effectLst/>
                          <a:latin typeface="Calibri"/>
                          <a:ea typeface="Calibri"/>
                          <a:cs typeface="Times New Roman"/>
                        </a:rPr>
                        <a:t>IEEE</a:t>
                      </a:r>
                      <a:r>
                        <a:rPr lang="en-US" sz="1900" b="0" cap="none" spc="0">
                          <a:solidFill>
                            <a:schemeClr val="tx1"/>
                          </a:solidFill>
                          <a:effectLst/>
                          <a:latin typeface="Calibri"/>
                          <a:ea typeface="Calibri"/>
                          <a:cs typeface="Times New Roman"/>
                        </a:rPr>
                        <a:t>, Ankara, Turkey, 2021. </a:t>
                      </a:r>
                    </a:p>
                  </a:txBody>
                  <a:tcPr marL="94298" marR="94298" marT="19645" marB="188595" anchor="b">
                    <a:lnL w="12700" cmpd="sng">
                      <a:noFill/>
                    </a:lnL>
                    <a:lnR w="12700" cmpd="sng">
                      <a:noFill/>
                    </a:lnR>
                    <a:lnT w="9525" cap="flat" cmpd="sng" algn="ctr">
                      <a:noFill/>
                      <a:prstDash val="solid"/>
                    </a:lnT>
                    <a:lnB w="38100" cmpd="sng">
                      <a:noFill/>
                    </a:lnB>
                    <a:noFill/>
                  </a:tcPr>
                </a:tc>
                <a:extLst>
                  <a:ext uri="{0D108BD9-81ED-4DB2-BD59-A6C34878D82A}">
                    <a16:rowId xmlns:a16="http://schemas.microsoft.com/office/drawing/2014/main" val="2485383654"/>
                  </a:ext>
                </a:extLst>
              </a:tr>
            </a:tbl>
          </a:graphicData>
        </a:graphic>
      </p:graphicFrame>
      <p:graphicFrame>
        <p:nvGraphicFramePr>
          <p:cNvPr id="12" name="Table 11">
            <a:extLst>
              <a:ext uri="{FF2B5EF4-FFF2-40B4-BE49-F238E27FC236}">
                <a16:creationId xmlns:a16="http://schemas.microsoft.com/office/drawing/2014/main" id="{1C982909-0417-0D52-D24C-7F5DBC235948}"/>
              </a:ext>
            </a:extLst>
          </p:cNvPr>
          <p:cNvGraphicFramePr>
            <a:graphicFrameLocks noGrp="1"/>
          </p:cNvGraphicFramePr>
          <p:nvPr>
            <p:extLst>
              <p:ext uri="{D42A27DB-BD31-4B8C-83A1-F6EECF244321}">
                <p14:modId xmlns:p14="http://schemas.microsoft.com/office/powerpoint/2010/main" val="1551277856"/>
              </p:ext>
            </p:extLst>
          </p:nvPr>
        </p:nvGraphicFramePr>
        <p:xfrm>
          <a:off x="488156" y="2595562"/>
          <a:ext cx="10663073" cy="834207"/>
        </p:xfrm>
        <a:graphic>
          <a:graphicData uri="http://schemas.openxmlformats.org/drawingml/2006/table">
            <a:tbl>
              <a:tblPr firstRow="1" firstCol="1" bandRow="1">
                <a:tableStyleId>{5C22544A-7EE6-4342-B048-85BDC9FD1C3A}</a:tableStyleId>
              </a:tblPr>
              <a:tblGrid>
                <a:gridCol w="403064">
                  <a:extLst>
                    <a:ext uri="{9D8B030D-6E8A-4147-A177-3AD203B41FA5}">
                      <a16:colId xmlns:a16="http://schemas.microsoft.com/office/drawing/2014/main" val="4246004056"/>
                    </a:ext>
                  </a:extLst>
                </a:gridCol>
                <a:gridCol w="10260009">
                  <a:extLst>
                    <a:ext uri="{9D8B030D-6E8A-4147-A177-3AD203B41FA5}">
                      <a16:colId xmlns:a16="http://schemas.microsoft.com/office/drawing/2014/main" val="2665286414"/>
                    </a:ext>
                  </a:extLst>
                </a:gridCol>
              </a:tblGrid>
              <a:tr h="834207">
                <a:tc>
                  <a:txBody>
                    <a:bodyPr/>
                    <a:lstStyle/>
                    <a:p>
                      <a:r>
                        <a:rPr lang="en-US" sz="1900" b="0">
                          <a:solidFill>
                            <a:schemeClr val="tx1"/>
                          </a:solidFill>
                          <a:effectLst/>
                        </a:rPr>
                        <a:t>[2] </a:t>
                      </a:r>
                    </a:p>
                  </a:txBody>
                  <a:tcPr marL="9525" marR="9525" marT="9525" marB="9525">
                    <a:lnL>
                      <a:noFill/>
                    </a:lnL>
                    <a:lnR>
                      <a:noFill/>
                    </a:lnR>
                    <a:lnT>
                      <a:noFill/>
                    </a:lnT>
                    <a:lnB>
                      <a:noFill/>
                    </a:lnB>
                    <a:noFill/>
                  </a:tcPr>
                </a:tc>
                <a:tc>
                  <a:txBody>
                    <a:bodyPr/>
                    <a:lstStyle/>
                    <a:p>
                      <a:r>
                        <a:rPr lang="en-US" sz="1900" b="0" err="1">
                          <a:solidFill>
                            <a:schemeClr val="tx1"/>
                          </a:solidFill>
                          <a:effectLst/>
                        </a:rPr>
                        <a:t>Ascharya</a:t>
                      </a:r>
                      <a:r>
                        <a:rPr lang="en-US" sz="1900" b="0">
                          <a:solidFill>
                            <a:schemeClr val="tx1"/>
                          </a:solidFill>
                          <a:effectLst/>
                        </a:rPr>
                        <a:t> Soni , "Pest Identification and Control using Deep Learning and Augmented Reality," in </a:t>
                      </a:r>
                      <a:r>
                        <a:rPr lang="en-US" sz="1900" b="0" i="1">
                          <a:solidFill>
                            <a:schemeClr val="tx1"/>
                          </a:solidFill>
                          <a:effectLst/>
                        </a:rPr>
                        <a:t>IEEE</a:t>
                      </a:r>
                      <a:r>
                        <a:rPr lang="en-US" sz="1900" b="0">
                          <a:solidFill>
                            <a:schemeClr val="tx1"/>
                          </a:solidFill>
                          <a:effectLst/>
                        </a:rPr>
                        <a:t>, 2022. </a:t>
                      </a:r>
                    </a:p>
                  </a:txBody>
                  <a:tcPr marL="9525" marR="9525" marT="9525" marB="9525">
                    <a:lnL>
                      <a:noFill/>
                    </a:lnL>
                    <a:lnR>
                      <a:noFill/>
                    </a:lnR>
                    <a:lnT>
                      <a:noFill/>
                    </a:lnT>
                    <a:lnB>
                      <a:noFill/>
                    </a:lnB>
                    <a:noFill/>
                  </a:tcPr>
                </a:tc>
                <a:extLst>
                  <a:ext uri="{0D108BD9-81ED-4DB2-BD59-A6C34878D82A}">
                    <a16:rowId xmlns:a16="http://schemas.microsoft.com/office/drawing/2014/main" val="3821913420"/>
                  </a:ext>
                </a:extLst>
              </a:tr>
            </a:tbl>
          </a:graphicData>
        </a:graphic>
      </p:graphicFrame>
      <p:sp>
        <p:nvSpPr>
          <p:cNvPr id="13" name="TextBox 12">
            <a:extLst>
              <a:ext uri="{FF2B5EF4-FFF2-40B4-BE49-F238E27FC236}">
                <a16:creationId xmlns:a16="http://schemas.microsoft.com/office/drawing/2014/main" id="{3A9EB4CB-936B-FB42-5B0E-B439512739EA}"/>
              </a:ext>
            </a:extLst>
          </p:cNvPr>
          <p:cNvSpPr txBox="1"/>
          <p:nvPr/>
        </p:nvSpPr>
        <p:spPr>
          <a:xfrm>
            <a:off x="402431" y="3295650"/>
            <a:ext cx="11684792" cy="67710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900">
                <a:latin typeface="Calibri"/>
                <a:ea typeface="Calibri"/>
                <a:cs typeface="Calibri"/>
              </a:rPr>
              <a:t>[3] Hiroaki </a:t>
            </a:r>
            <a:r>
              <a:rPr lang="en-US" sz="1900" err="1">
                <a:latin typeface="Calibri"/>
                <a:ea typeface="Calibri"/>
                <a:cs typeface="Calibri"/>
              </a:rPr>
              <a:t>Kuzuhara</a:t>
            </a:r>
            <a:r>
              <a:rPr lang="en-US" sz="1900">
                <a:latin typeface="Calibri"/>
                <a:ea typeface="Calibri"/>
                <a:cs typeface="Calibri"/>
              </a:rPr>
              <a:t>, "Insect Pest Detection and Identification Method Based on Deep Learning," in </a:t>
            </a:r>
            <a:r>
              <a:rPr lang="en-US" sz="1900" i="1">
                <a:latin typeface="Calibri"/>
                <a:ea typeface="Calibri"/>
                <a:cs typeface="Calibri"/>
              </a:rPr>
              <a:t>Society of Instrument and Control Engineers of Japan (SICE)</a:t>
            </a:r>
            <a:r>
              <a:rPr lang="en-US" sz="1900">
                <a:latin typeface="Calibri"/>
                <a:ea typeface="Calibri"/>
                <a:cs typeface="Calibri"/>
              </a:rPr>
              <a:t>, Chiang Mai, Thailand, 2020. </a:t>
            </a:r>
            <a:endParaRPr lang="en-US" sz="1900">
              <a:ea typeface="Cambria"/>
            </a:endParaRPr>
          </a:p>
        </p:txBody>
      </p:sp>
      <p:sp>
        <p:nvSpPr>
          <p:cNvPr id="4" name="Rectangle 3">
            <a:extLst>
              <a:ext uri="{FF2B5EF4-FFF2-40B4-BE49-F238E27FC236}">
                <a16:creationId xmlns:a16="http://schemas.microsoft.com/office/drawing/2014/main" id="{A8D69CBD-1655-CD22-C7BD-E2D4C2090F05}"/>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rPr>
              <a:t>IT21042560</a:t>
            </a:r>
            <a:r>
              <a:rPr lang="en-US">
                <a:solidFill>
                  <a:schemeClr val="tx1"/>
                </a:solidFill>
              </a:rPr>
              <a:t>  </a:t>
            </a:r>
            <a:r>
              <a:rPr lang="en-US" sz="1800">
                <a:solidFill>
                  <a:schemeClr val="tx1"/>
                </a:solidFill>
              </a:rPr>
              <a:t>|</a:t>
            </a:r>
            <a:r>
              <a:rPr lang="en-US">
                <a:solidFill>
                  <a:schemeClr val="tx1"/>
                </a:solidFill>
              </a:rPr>
              <a:t>   </a:t>
            </a:r>
            <a:r>
              <a:rPr lang="en-US" b="1">
                <a:solidFill>
                  <a:schemeClr val="tx1"/>
                </a:solidFill>
              </a:rPr>
              <a:t>Jinasena H.D.S.S  </a:t>
            </a:r>
            <a:r>
              <a:rPr lang="en-US" sz="1800" b="1">
                <a:solidFill>
                  <a:schemeClr val="tx1"/>
                </a:solidFill>
              </a:rPr>
              <a:t> </a:t>
            </a:r>
            <a:r>
              <a:rPr lang="en-US" sz="1800">
                <a:solidFill>
                  <a:schemeClr val="tx1"/>
                </a:solidFill>
              </a:rPr>
              <a:t>|</a:t>
            </a:r>
            <a:r>
              <a:rPr lang="en-US">
                <a:solidFill>
                  <a:schemeClr val="tx1"/>
                </a:solidFill>
              </a:rPr>
              <a:t>  </a:t>
            </a:r>
            <a:r>
              <a:rPr lang="en-US" sz="1800">
                <a:solidFill>
                  <a:schemeClr val="tx1"/>
                </a:solidFill>
              </a:rPr>
              <a:t> </a:t>
            </a:r>
            <a:r>
              <a:rPr lang="en-US">
                <a:solidFill>
                  <a:schemeClr val="tx1"/>
                </a:solidFill>
              </a:rPr>
              <a:t>R24-010</a:t>
            </a:r>
          </a:p>
        </p:txBody>
      </p:sp>
    </p:spTree>
    <p:extLst>
      <p:ext uri="{BB962C8B-B14F-4D97-AF65-F5344CB8AC3E}">
        <p14:creationId xmlns:p14="http://schemas.microsoft.com/office/powerpoint/2010/main" val="13459570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A755AF9-6AEA-4BCA-A1A2-C57A58214B9E}"/>
              </a:ext>
            </a:extLst>
          </p:cNvPr>
          <p:cNvSpPr>
            <a:spLocks noGrp="1"/>
          </p:cNvSpPr>
          <p:nvPr>
            <p:ph type="title"/>
          </p:nvPr>
        </p:nvSpPr>
        <p:spPr>
          <a:xfrm>
            <a:off x="1061055" y="2722292"/>
            <a:ext cx="10363200" cy="1362075"/>
          </a:xfrm>
        </p:spPr>
        <p:txBody>
          <a:bodyPr>
            <a:normAutofit fontScale="90000"/>
          </a:bodyPr>
          <a:lstStyle/>
          <a:p>
            <a:r>
              <a:rPr lang="en-US">
                <a:latin typeface="Adobe Devanagari"/>
              </a:rPr>
              <a:t>IT20254216 | </a:t>
            </a:r>
            <a:r>
              <a:rPr lang="en-US" err="1">
                <a:latin typeface="Adobe Devanagari"/>
              </a:rPr>
              <a:t>Dayarathna</a:t>
            </a:r>
            <a:r>
              <a:rPr lang="en-US">
                <a:latin typeface="Adobe Devanagari"/>
              </a:rPr>
              <a:t> T.W.K.D.A.</a:t>
            </a:r>
            <a:r>
              <a:rPr lang="en-US" sz="3600">
                <a:latin typeface="Adobe Devanagari"/>
              </a:rPr>
              <a:t> </a:t>
            </a:r>
            <a:br>
              <a:rPr lang="en-US" sz="3600"/>
            </a:br>
            <a:r>
              <a:rPr lang="en-US" sz="3600">
                <a:latin typeface="Adobe Devanagari"/>
              </a:rPr>
              <a:t>SPECIALIZATION : SOFTWARE ENGINEERING</a:t>
            </a:r>
            <a:br>
              <a:rPr lang="en-US" sz="3600"/>
            </a:br>
            <a:endParaRPr lang="en-US" sz="3600" b="0">
              <a:solidFill>
                <a:srgbClr val="808080"/>
              </a:solidFill>
            </a:endParaRPr>
          </a:p>
          <a:p>
            <a:endParaRPr lang="en-US"/>
          </a:p>
        </p:txBody>
      </p:sp>
      <p:sp>
        <p:nvSpPr>
          <p:cNvPr id="6" name="Text Placeholder 5">
            <a:extLst>
              <a:ext uri="{FF2B5EF4-FFF2-40B4-BE49-F238E27FC236}">
                <a16:creationId xmlns:a16="http://schemas.microsoft.com/office/drawing/2014/main" id="{07A91C59-28F0-4A9C-ACA2-19A536A0C380}"/>
              </a:ext>
            </a:extLst>
          </p:cNvPr>
          <p:cNvSpPr>
            <a:spLocks noGrp="1"/>
          </p:cNvSpPr>
          <p:nvPr>
            <p:ph type="body" idx="1"/>
          </p:nvPr>
        </p:nvSpPr>
        <p:spPr>
          <a:xfrm>
            <a:off x="1052149" y="4088819"/>
            <a:ext cx="10363200" cy="494771"/>
          </a:xfrm>
        </p:spPr>
        <p:txBody>
          <a:bodyPr/>
          <a:lstStyle/>
          <a:p>
            <a:r>
              <a:rPr lang="en-US">
                <a:ea typeface="Cambria"/>
              </a:rPr>
              <a:t>Component 2 : Fertilizer Stock Prediction and </a:t>
            </a:r>
            <a:r>
              <a:rPr lang="en-US">
                <a:solidFill>
                  <a:srgbClr val="898989"/>
                </a:solidFill>
                <a:latin typeface="Cambria"/>
                <a:ea typeface="Cambria"/>
                <a:cs typeface="Segoe UI Semibold"/>
              </a:rPr>
              <a:t>Maintenance </a:t>
            </a:r>
            <a:endParaRPr lang="en-US" sz="1100">
              <a:solidFill>
                <a:srgbClr val="262626"/>
              </a:solidFill>
              <a:latin typeface="Segoe UI Semibold"/>
              <a:cs typeface="Segoe UI Semibold"/>
            </a:endParaRPr>
          </a:p>
        </p:txBody>
      </p:sp>
      <p:sp>
        <p:nvSpPr>
          <p:cNvPr id="4" name="Rectangle 3">
            <a:extLst>
              <a:ext uri="{FF2B5EF4-FFF2-40B4-BE49-F238E27FC236}">
                <a16:creationId xmlns:a16="http://schemas.microsoft.com/office/drawing/2014/main" id="{B3BAACE6-3A32-4B05-86B9-0627EA641BA0}"/>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rPr>
              <a:t>IT20254216</a:t>
            </a:r>
            <a:r>
              <a:rPr lang="en-US">
                <a:solidFill>
                  <a:schemeClr val="tx1"/>
                </a:solidFill>
              </a:rPr>
              <a:t>   </a:t>
            </a:r>
            <a:r>
              <a:rPr lang="en-US" sz="1800">
                <a:solidFill>
                  <a:schemeClr val="tx1"/>
                </a:solidFill>
              </a:rPr>
              <a:t>|</a:t>
            </a:r>
            <a:r>
              <a:rPr lang="en-US">
                <a:solidFill>
                  <a:schemeClr val="tx1"/>
                </a:solidFill>
              </a:rPr>
              <a:t>  </a:t>
            </a:r>
            <a:r>
              <a:rPr lang="en-US" b="1" err="1">
                <a:solidFill>
                  <a:schemeClr val="tx1"/>
                </a:solidFill>
              </a:rPr>
              <a:t>Dayarathna</a:t>
            </a:r>
            <a:r>
              <a:rPr lang="en-US" b="1">
                <a:solidFill>
                  <a:schemeClr val="tx1"/>
                </a:solidFill>
              </a:rPr>
              <a:t> T.W.K.D.A</a:t>
            </a:r>
            <a:r>
              <a:rPr lang="en-US">
                <a:solidFill>
                  <a:schemeClr val="tx1"/>
                </a:solidFill>
              </a:rPr>
              <a:t>.</a:t>
            </a:r>
            <a:r>
              <a:rPr lang="en-US" b="1">
                <a:solidFill>
                  <a:schemeClr val="tx1"/>
                </a:solidFill>
              </a:rPr>
              <a:t>  </a:t>
            </a:r>
            <a:r>
              <a:rPr lang="en-US" sz="1800" b="1">
                <a:solidFill>
                  <a:schemeClr val="tx1"/>
                </a:solidFill>
              </a:rPr>
              <a:t> </a:t>
            </a:r>
            <a:r>
              <a:rPr lang="en-US" sz="1800">
                <a:solidFill>
                  <a:schemeClr val="tx1"/>
                </a:solidFill>
              </a:rPr>
              <a:t>|</a:t>
            </a:r>
            <a:r>
              <a:rPr lang="en-US">
                <a:solidFill>
                  <a:schemeClr val="tx1"/>
                </a:solidFill>
              </a:rPr>
              <a:t>   R24-010</a:t>
            </a:r>
          </a:p>
        </p:txBody>
      </p:sp>
      <p:pic>
        <p:nvPicPr>
          <p:cNvPr id="2" name="Picture 1" descr="A person smiling at camera&#10;&#10;Description automatically generated">
            <a:extLst>
              <a:ext uri="{FF2B5EF4-FFF2-40B4-BE49-F238E27FC236}">
                <a16:creationId xmlns:a16="http://schemas.microsoft.com/office/drawing/2014/main" id="{E9CFB12C-DA29-FCEA-E73C-1CA75BAEA60E}"/>
              </a:ext>
            </a:extLst>
          </p:cNvPr>
          <p:cNvPicPr>
            <a:picLocks noChangeAspect="1"/>
          </p:cNvPicPr>
          <p:nvPr/>
        </p:nvPicPr>
        <p:blipFill>
          <a:blip r:embed="rId2"/>
          <a:stretch>
            <a:fillRect/>
          </a:stretch>
        </p:blipFill>
        <p:spPr>
          <a:xfrm>
            <a:off x="10120582" y="130629"/>
            <a:ext cx="2029886" cy="2395318"/>
          </a:xfrm>
          <a:prstGeom prst="rect">
            <a:avLst/>
          </a:prstGeom>
        </p:spPr>
      </p:pic>
      <p:pic>
        <p:nvPicPr>
          <p:cNvPr id="7" name="Picture 6" descr="A person spraying a plant&#10;&#10;Description automatically generated">
            <a:extLst>
              <a:ext uri="{FF2B5EF4-FFF2-40B4-BE49-F238E27FC236}">
                <a16:creationId xmlns:a16="http://schemas.microsoft.com/office/drawing/2014/main" id="{C5C0C21B-2D68-4F1F-8FF3-9338A3005B8A}"/>
              </a:ext>
            </a:extLst>
          </p:cNvPr>
          <p:cNvPicPr>
            <a:picLocks noChangeAspect="1"/>
          </p:cNvPicPr>
          <p:nvPr/>
        </p:nvPicPr>
        <p:blipFill rotWithShape="1">
          <a:blip r:embed="rId3"/>
          <a:srcRect l="7292" t="4051" r="3125" b="4124"/>
          <a:stretch/>
        </p:blipFill>
        <p:spPr>
          <a:xfrm>
            <a:off x="8165275" y="4339043"/>
            <a:ext cx="1709226" cy="1761080"/>
          </a:xfrm>
          <a:prstGeom prst="rect">
            <a:avLst/>
          </a:prstGeom>
        </p:spPr>
      </p:pic>
    </p:spTree>
    <p:extLst>
      <p:ext uri="{BB962C8B-B14F-4D97-AF65-F5344CB8AC3E}">
        <p14:creationId xmlns:p14="http://schemas.microsoft.com/office/powerpoint/2010/main" val="25636807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15C05B-30AD-D6B5-320B-81121C92A3E3}"/>
              </a:ext>
            </a:extLst>
          </p:cNvPr>
          <p:cNvSpPr>
            <a:spLocks noGrp="1"/>
          </p:cNvSpPr>
          <p:nvPr>
            <p:ph type="title"/>
          </p:nvPr>
        </p:nvSpPr>
        <p:spPr/>
        <p:txBody>
          <a:bodyPr/>
          <a:lstStyle/>
          <a:p>
            <a:pPr algn="l"/>
            <a:r>
              <a:rPr lang="en-US" sz="4000">
                <a:latin typeface="Adobe Devanagari"/>
              </a:rPr>
              <a:t>Background of the Study</a:t>
            </a:r>
            <a:endParaRPr lang="en-US" sz="4000">
              <a:solidFill>
                <a:srgbClr val="808080"/>
              </a:solidFill>
              <a:latin typeface="Adobe Devanagari"/>
            </a:endParaRPr>
          </a:p>
        </p:txBody>
      </p:sp>
      <p:sp>
        <p:nvSpPr>
          <p:cNvPr id="5" name="Rectangle 4">
            <a:extLst>
              <a:ext uri="{FF2B5EF4-FFF2-40B4-BE49-F238E27FC236}">
                <a16:creationId xmlns:a16="http://schemas.microsoft.com/office/drawing/2014/main" id="{A8BEB7C0-927C-70B3-AFA2-A9E04B78C3FE}"/>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rPr>
              <a:t>IT20254216</a:t>
            </a:r>
            <a:r>
              <a:rPr lang="en-US">
                <a:solidFill>
                  <a:schemeClr val="tx1"/>
                </a:solidFill>
              </a:rPr>
              <a:t>   </a:t>
            </a:r>
            <a:r>
              <a:rPr lang="en-US" sz="1800">
                <a:solidFill>
                  <a:schemeClr val="tx1"/>
                </a:solidFill>
              </a:rPr>
              <a:t>|</a:t>
            </a:r>
            <a:r>
              <a:rPr lang="en-US">
                <a:solidFill>
                  <a:schemeClr val="tx1"/>
                </a:solidFill>
              </a:rPr>
              <a:t>  </a:t>
            </a:r>
            <a:r>
              <a:rPr lang="en-US" b="1" err="1">
                <a:solidFill>
                  <a:schemeClr val="tx1"/>
                </a:solidFill>
              </a:rPr>
              <a:t>Dayarathna</a:t>
            </a:r>
            <a:r>
              <a:rPr lang="en-US" b="1">
                <a:solidFill>
                  <a:schemeClr val="tx1"/>
                </a:solidFill>
              </a:rPr>
              <a:t> T.W.K.D.A</a:t>
            </a:r>
            <a:r>
              <a:rPr lang="en-US">
                <a:solidFill>
                  <a:schemeClr val="tx1"/>
                </a:solidFill>
              </a:rPr>
              <a:t>.</a:t>
            </a:r>
            <a:r>
              <a:rPr lang="en-US" b="1">
                <a:solidFill>
                  <a:schemeClr val="tx1"/>
                </a:solidFill>
              </a:rPr>
              <a:t>  </a:t>
            </a:r>
            <a:r>
              <a:rPr lang="en-US" sz="1800" b="1">
                <a:solidFill>
                  <a:schemeClr val="tx1"/>
                </a:solidFill>
              </a:rPr>
              <a:t> </a:t>
            </a:r>
            <a:r>
              <a:rPr lang="en-US" sz="1800">
                <a:solidFill>
                  <a:schemeClr val="tx1"/>
                </a:solidFill>
              </a:rPr>
              <a:t>|</a:t>
            </a:r>
            <a:r>
              <a:rPr lang="en-US">
                <a:solidFill>
                  <a:schemeClr val="tx1"/>
                </a:solidFill>
              </a:rPr>
              <a:t>   R24-010</a:t>
            </a:r>
          </a:p>
        </p:txBody>
      </p:sp>
      <p:sp>
        <p:nvSpPr>
          <p:cNvPr id="7" name="Text Placeholder 5">
            <a:extLst>
              <a:ext uri="{FF2B5EF4-FFF2-40B4-BE49-F238E27FC236}">
                <a16:creationId xmlns:a16="http://schemas.microsoft.com/office/drawing/2014/main" id="{D144D4CD-4C3F-9C66-52A5-5E9DDB57763D}"/>
              </a:ext>
            </a:extLst>
          </p:cNvPr>
          <p:cNvSpPr txBox="1">
            <a:spLocks/>
          </p:cNvSpPr>
          <p:nvPr/>
        </p:nvSpPr>
        <p:spPr>
          <a:xfrm>
            <a:off x="496095" y="1268107"/>
            <a:ext cx="5922169" cy="4946383"/>
          </a:xfrm>
          <a:prstGeom prst="rect">
            <a:avLst/>
          </a:prstGeom>
        </p:spPr>
        <p:txBody>
          <a:bodyPr vert="horz" lIns="91440" tIns="45720" rIns="91440" bIns="45720" rtlCol="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28600" indent="-228600">
              <a:buFont typeface="Arial"/>
              <a:buChar char="•"/>
            </a:pPr>
            <a:r>
              <a:rPr lang="en-US" sz="2200">
                <a:ea typeface="Cambria"/>
              </a:rPr>
              <a:t>In the past, the fertilizer types needed to the crop were predicted manually by the human experiences.</a:t>
            </a:r>
            <a:endParaRPr lang="en-US">
              <a:ea typeface="Cambria"/>
            </a:endParaRPr>
          </a:p>
          <a:p>
            <a:pPr marL="228600" indent="-228600">
              <a:buFont typeface="Arial"/>
              <a:buChar char="•"/>
            </a:pPr>
            <a:endParaRPr lang="en-US" sz="2200">
              <a:ea typeface="Cambria"/>
            </a:endParaRPr>
          </a:p>
          <a:p>
            <a:pPr marL="228600" indent="-228600">
              <a:buFont typeface="Arial"/>
              <a:buChar char="•"/>
            </a:pPr>
            <a:r>
              <a:rPr lang="en-US" sz="2200">
                <a:ea typeface="Cambria"/>
              </a:rPr>
              <a:t>The fertilizer percentage of the soil was not measured before applying the fertilizer to the crop.</a:t>
            </a:r>
          </a:p>
          <a:p>
            <a:pPr marL="228600" indent="-228600">
              <a:buFont typeface="Arial"/>
              <a:buChar char="•"/>
            </a:pPr>
            <a:endParaRPr lang="en-US" sz="2200">
              <a:ea typeface="Cambria"/>
            </a:endParaRPr>
          </a:p>
          <a:p>
            <a:pPr marL="228600" indent="-228600">
              <a:buFont typeface="Arial"/>
              <a:buChar char="•"/>
            </a:pPr>
            <a:r>
              <a:rPr lang="en-US" sz="2200">
                <a:ea typeface="+mn-lt"/>
                <a:cs typeface="+mn-lt"/>
              </a:rPr>
              <a:t>Therefore, the fertilizer stock was excessive or deficient in every season .</a:t>
            </a:r>
          </a:p>
          <a:p>
            <a:pPr marL="228600" indent="-228600">
              <a:buFont typeface="Arial"/>
              <a:buChar char="•"/>
            </a:pPr>
            <a:endParaRPr lang="en-US" sz="2200">
              <a:ea typeface="Cambria"/>
            </a:endParaRPr>
          </a:p>
          <a:p>
            <a:pPr marL="228600" indent="-228600">
              <a:buFont typeface="Arial"/>
              <a:buChar char="•"/>
            </a:pPr>
            <a:r>
              <a:rPr lang="en-US" sz="2200">
                <a:ea typeface="Cambria"/>
              </a:rPr>
              <a:t>The required stock was changed depending on weather conditions because of the lack of knowledge about weather forecasting in the season. </a:t>
            </a:r>
          </a:p>
          <a:p>
            <a:pPr marL="228600" indent="-228600">
              <a:buFont typeface="Arial"/>
              <a:buChar char="•"/>
            </a:pPr>
            <a:endParaRPr lang="en-US">
              <a:ea typeface="Cambria"/>
            </a:endParaRPr>
          </a:p>
          <a:p>
            <a:endParaRPr lang="en-US" sz="2200">
              <a:ea typeface="Cambria"/>
            </a:endParaRPr>
          </a:p>
          <a:p>
            <a:endParaRPr lang="en-US" sz="2200">
              <a:ea typeface="Cambria"/>
            </a:endParaRPr>
          </a:p>
        </p:txBody>
      </p:sp>
      <p:pic>
        <p:nvPicPr>
          <p:cNvPr id="9" name="Picture 8" descr="A diagram of different types of fertilizers&#10;&#10;Description automatically generated">
            <a:extLst>
              <a:ext uri="{FF2B5EF4-FFF2-40B4-BE49-F238E27FC236}">
                <a16:creationId xmlns:a16="http://schemas.microsoft.com/office/drawing/2014/main" id="{6262E933-BD68-BDE7-CBD1-C90821AA1EC1}"/>
              </a:ext>
            </a:extLst>
          </p:cNvPr>
          <p:cNvPicPr>
            <a:picLocks noChangeAspect="1"/>
          </p:cNvPicPr>
          <p:nvPr/>
        </p:nvPicPr>
        <p:blipFill>
          <a:blip r:embed="rId2"/>
          <a:stretch>
            <a:fillRect/>
          </a:stretch>
        </p:blipFill>
        <p:spPr>
          <a:xfrm>
            <a:off x="6490447" y="1180801"/>
            <a:ext cx="5486400" cy="5051854"/>
          </a:xfrm>
          <a:prstGeom prst="rect">
            <a:avLst/>
          </a:prstGeom>
        </p:spPr>
      </p:pic>
    </p:spTree>
    <p:extLst>
      <p:ext uri="{BB962C8B-B14F-4D97-AF65-F5344CB8AC3E}">
        <p14:creationId xmlns:p14="http://schemas.microsoft.com/office/powerpoint/2010/main" val="1116148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a:xfrm>
            <a:off x="304800" y="228600"/>
            <a:ext cx="11684000" cy="868362"/>
          </a:xfrm>
        </p:spPr>
        <p:txBody>
          <a:bodyPr>
            <a:normAutofit/>
          </a:bodyPr>
          <a:lstStyle/>
          <a:p>
            <a:r>
              <a:rPr lang="en-US">
                <a:latin typeface="Adobe Devanagari"/>
              </a:rPr>
              <a:t>Research Problem</a:t>
            </a:r>
            <a:endParaRPr lang="en-US"/>
          </a:p>
        </p:txBody>
      </p:sp>
      <p:sp>
        <p:nvSpPr>
          <p:cNvPr id="4" name="Rectangle 3">
            <a:extLst>
              <a:ext uri="{FF2B5EF4-FFF2-40B4-BE49-F238E27FC236}">
                <a16:creationId xmlns:a16="http://schemas.microsoft.com/office/drawing/2014/main" id="{C0DBF228-4B29-4775-AE86-C4CEA3B1156E}"/>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rPr>
              <a:t>IT20254216</a:t>
            </a:r>
            <a:r>
              <a:rPr lang="en-US">
                <a:solidFill>
                  <a:schemeClr val="tx1"/>
                </a:solidFill>
              </a:rPr>
              <a:t>   </a:t>
            </a:r>
            <a:r>
              <a:rPr lang="en-US" sz="1800">
                <a:solidFill>
                  <a:schemeClr val="tx1"/>
                </a:solidFill>
              </a:rPr>
              <a:t>|</a:t>
            </a:r>
            <a:r>
              <a:rPr lang="en-US">
                <a:solidFill>
                  <a:schemeClr val="tx1"/>
                </a:solidFill>
              </a:rPr>
              <a:t>   </a:t>
            </a:r>
            <a:r>
              <a:rPr lang="en-US" b="1" err="1">
                <a:solidFill>
                  <a:schemeClr val="tx1"/>
                </a:solidFill>
              </a:rPr>
              <a:t>Dayarathna</a:t>
            </a:r>
            <a:r>
              <a:rPr lang="en-US" b="1">
                <a:solidFill>
                  <a:schemeClr val="tx1"/>
                </a:solidFill>
              </a:rPr>
              <a:t> T.W.K.D.A.  </a:t>
            </a:r>
            <a:r>
              <a:rPr lang="en-US" sz="1800" b="1">
                <a:solidFill>
                  <a:schemeClr val="tx1"/>
                </a:solidFill>
              </a:rPr>
              <a:t> </a:t>
            </a:r>
            <a:r>
              <a:rPr lang="en-US" sz="1800">
                <a:solidFill>
                  <a:schemeClr val="tx1"/>
                </a:solidFill>
              </a:rPr>
              <a:t>|</a:t>
            </a:r>
            <a:r>
              <a:rPr lang="en-US">
                <a:solidFill>
                  <a:schemeClr val="tx1"/>
                </a:solidFill>
              </a:rPr>
              <a:t>   R24-010</a:t>
            </a:r>
          </a:p>
        </p:txBody>
      </p:sp>
      <p:sp>
        <p:nvSpPr>
          <p:cNvPr id="9" name="Oval 8">
            <a:extLst>
              <a:ext uri="{FF2B5EF4-FFF2-40B4-BE49-F238E27FC236}">
                <a16:creationId xmlns:a16="http://schemas.microsoft.com/office/drawing/2014/main" id="{F9C4DABC-0EE3-7B79-4C5A-6C01EACBCFBE}"/>
              </a:ext>
            </a:extLst>
          </p:cNvPr>
          <p:cNvSpPr/>
          <p:nvPr/>
        </p:nvSpPr>
        <p:spPr>
          <a:xfrm>
            <a:off x="4109750" y="1262618"/>
            <a:ext cx="3964459" cy="1626974"/>
          </a:xfrm>
          <a:prstGeom prst="ellipse">
            <a:avLst/>
          </a:prstGeom>
          <a:solidFill>
            <a:srgbClr val="99663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baseline="0">
                <a:solidFill>
                  <a:srgbClr val="FFFFFF"/>
                </a:solidFill>
                <a:latin typeface="Cambria"/>
              </a:rPr>
              <a:t>How to reduce the cost by avoiding excess or deficiency.</a:t>
            </a:r>
            <a:endParaRPr lang="en-US"/>
          </a:p>
        </p:txBody>
      </p:sp>
      <p:pic>
        <p:nvPicPr>
          <p:cNvPr id="11" name="Picture 10" descr="A black and white image of a person with a hat&#10;&#10;Description automatically generated">
            <a:extLst>
              <a:ext uri="{FF2B5EF4-FFF2-40B4-BE49-F238E27FC236}">
                <a16:creationId xmlns:a16="http://schemas.microsoft.com/office/drawing/2014/main" id="{A0991A18-2ECA-2605-D49B-7F0572F41CB0}"/>
              </a:ext>
            </a:extLst>
          </p:cNvPr>
          <p:cNvPicPr>
            <a:picLocks noChangeAspect="1"/>
          </p:cNvPicPr>
          <p:nvPr/>
        </p:nvPicPr>
        <p:blipFill rotWithShape="1">
          <a:blip r:embed="rId2"/>
          <a:srcRect t="168" b="8521"/>
          <a:stretch/>
        </p:blipFill>
        <p:spPr>
          <a:xfrm>
            <a:off x="4709326" y="2904613"/>
            <a:ext cx="2726689" cy="2716006"/>
          </a:xfrm>
          <a:prstGeom prst="rect">
            <a:avLst/>
          </a:prstGeom>
        </p:spPr>
      </p:pic>
      <p:sp>
        <p:nvSpPr>
          <p:cNvPr id="2" name="Oval 1">
            <a:extLst>
              <a:ext uri="{FF2B5EF4-FFF2-40B4-BE49-F238E27FC236}">
                <a16:creationId xmlns:a16="http://schemas.microsoft.com/office/drawing/2014/main" id="{D9A6D3F7-649A-1A32-5746-15DE1638BD84}"/>
              </a:ext>
            </a:extLst>
          </p:cNvPr>
          <p:cNvSpPr/>
          <p:nvPr/>
        </p:nvSpPr>
        <p:spPr>
          <a:xfrm>
            <a:off x="7610830" y="2611565"/>
            <a:ext cx="4211593" cy="1626975"/>
          </a:xfrm>
          <a:prstGeom prst="ellipse">
            <a:avLst/>
          </a:prstGeom>
          <a:solidFill>
            <a:srgbClr val="99663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a:ea typeface="Cambria"/>
              </a:rPr>
              <a:t>How to optimize the applied amounts of fertilizer for the plantation</a:t>
            </a:r>
          </a:p>
        </p:txBody>
      </p:sp>
      <p:sp>
        <p:nvSpPr>
          <p:cNvPr id="3" name="Oval 2">
            <a:extLst>
              <a:ext uri="{FF2B5EF4-FFF2-40B4-BE49-F238E27FC236}">
                <a16:creationId xmlns:a16="http://schemas.microsoft.com/office/drawing/2014/main" id="{270A0364-8FED-2129-FF7A-A8B55A8ECD10}"/>
              </a:ext>
            </a:extLst>
          </p:cNvPr>
          <p:cNvSpPr/>
          <p:nvPr/>
        </p:nvSpPr>
        <p:spPr>
          <a:xfrm>
            <a:off x="207073" y="2529186"/>
            <a:ext cx="4355755" cy="1626975"/>
          </a:xfrm>
          <a:prstGeom prst="ellipse">
            <a:avLst/>
          </a:prstGeom>
          <a:solidFill>
            <a:srgbClr val="99663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baseline="0">
                <a:solidFill>
                  <a:srgbClr val="FFFFFF"/>
                </a:solidFill>
                <a:latin typeface="Cambria"/>
              </a:rPr>
              <a:t>How to </a:t>
            </a:r>
            <a:r>
              <a:rPr lang="en-US" sz="2000">
                <a:solidFill>
                  <a:srgbClr val="FFFFFF"/>
                </a:solidFill>
                <a:latin typeface="Cambria"/>
              </a:rPr>
              <a:t>predict the fertilizer stock according to the future weather forecast.</a:t>
            </a:r>
            <a:endParaRPr lang="en-US" sz="2000">
              <a:ea typeface="Cambria"/>
            </a:endParaRPr>
          </a:p>
        </p:txBody>
      </p:sp>
      <p:sp>
        <p:nvSpPr>
          <p:cNvPr id="10" name="Oval 9">
            <a:extLst>
              <a:ext uri="{FF2B5EF4-FFF2-40B4-BE49-F238E27FC236}">
                <a16:creationId xmlns:a16="http://schemas.microsoft.com/office/drawing/2014/main" id="{5D50E815-3343-E723-408C-C1ED8348565D}"/>
              </a:ext>
            </a:extLst>
          </p:cNvPr>
          <p:cNvSpPr/>
          <p:nvPr/>
        </p:nvSpPr>
        <p:spPr>
          <a:xfrm>
            <a:off x="7149289" y="4651671"/>
            <a:ext cx="4088028" cy="1740244"/>
          </a:xfrm>
          <a:prstGeom prst="ellipse">
            <a:avLst/>
          </a:prstGeom>
          <a:solidFill>
            <a:srgbClr val="99663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a:ea typeface="Cambria"/>
              </a:rPr>
              <a:t>How to give a farmer friendly real-time solution using machine learning techniques</a:t>
            </a:r>
          </a:p>
        </p:txBody>
      </p:sp>
      <p:sp>
        <p:nvSpPr>
          <p:cNvPr id="8" name="Oval 7">
            <a:extLst>
              <a:ext uri="{FF2B5EF4-FFF2-40B4-BE49-F238E27FC236}">
                <a16:creationId xmlns:a16="http://schemas.microsoft.com/office/drawing/2014/main" id="{73339748-41A7-62A3-904D-6A0BA38DFCEE}"/>
              </a:ext>
            </a:extLst>
          </p:cNvPr>
          <p:cNvSpPr/>
          <p:nvPr/>
        </p:nvSpPr>
        <p:spPr>
          <a:xfrm>
            <a:off x="1046410" y="4822369"/>
            <a:ext cx="3985054" cy="1544595"/>
          </a:xfrm>
          <a:prstGeom prst="ellipse">
            <a:avLst/>
          </a:prstGeom>
          <a:solidFill>
            <a:srgbClr val="99663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baseline="0">
                <a:solidFill>
                  <a:srgbClr val="FFFFFF"/>
                </a:solidFill>
                <a:latin typeface="Cambria"/>
              </a:rPr>
              <a:t>How</a:t>
            </a:r>
            <a:r>
              <a:rPr lang="en-US" sz="2000">
                <a:solidFill>
                  <a:srgbClr val="FFFFFF"/>
                </a:solidFill>
                <a:latin typeface="Cambria"/>
              </a:rPr>
              <a:t> to maintain the stock</a:t>
            </a:r>
            <a:r>
              <a:rPr lang="en-US" sz="2000" baseline="0">
                <a:solidFill>
                  <a:srgbClr val="FFFFFF"/>
                </a:solidFill>
                <a:latin typeface="Cambria"/>
              </a:rPr>
              <a:t> according to the requirements</a:t>
            </a:r>
            <a:r>
              <a:rPr lang="en-US" sz="2000">
                <a:solidFill>
                  <a:srgbClr val="FFFFFF"/>
                </a:solidFill>
                <a:latin typeface="Cambria"/>
              </a:rPr>
              <a:t>.</a:t>
            </a:r>
            <a:endParaRPr lang="en-US" sz="2000">
              <a:ea typeface="Cambria"/>
            </a:endParaRPr>
          </a:p>
        </p:txBody>
      </p:sp>
    </p:spTree>
    <p:extLst>
      <p:ext uri="{BB962C8B-B14F-4D97-AF65-F5344CB8AC3E}">
        <p14:creationId xmlns:p14="http://schemas.microsoft.com/office/powerpoint/2010/main" val="2207612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500"/>
                                        <p:tgtEl>
                                          <p:spTgt spid="3"/>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2"/>
                                        </p:tgtEl>
                                        <p:attrNameLst>
                                          <p:attrName>style.visibility</p:attrName>
                                        </p:attrNameLst>
                                      </p:cBhvr>
                                      <p:to>
                                        <p:strVal val="visible"/>
                                      </p:to>
                                    </p:set>
                                    <p:animEffect transition="in" filter="fade">
                                      <p:cBhvr>
                                        <p:cTn id="26" dur="500"/>
                                        <p:tgtEl>
                                          <p:spTgt spid="2"/>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9" grpId="0" animBg="1"/>
      <p:bldP spid="2" grpId="0" animBg="1"/>
      <p:bldP spid="3" grpId="0" animBg="1"/>
      <p:bldP spid="10" grpId="0" animBg="1"/>
      <p:bldP spid="8"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1FE046-2C63-427B-4B7A-E650B2D5AD5E}"/>
              </a:ext>
            </a:extLst>
          </p:cNvPr>
          <p:cNvSpPr>
            <a:spLocks noGrp="1"/>
          </p:cNvSpPr>
          <p:nvPr>
            <p:ph type="title"/>
          </p:nvPr>
        </p:nvSpPr>
        <p:spPr/>
        <p:txBody>
          <a:bodyPr/>
          <a:lstStyle/>
          <a:p>
            <a:r>
              <a:rPr lang="en-US">
                <a:latin typeface="Adobe Devanagari"/>
              </a:rPr>
              <a:t>Research Gap of Study</a:t>
            </a:r>
            <a:endParaRPr lang="en-US"/>
          </a:p>
        </p:txBody>
      </p:sp>
      <p:graphicFrame>
        <p:nvGraphicFramePr>
          <p:cNvPr id="7" name="Content Placeholder 5">
            <a:extLst>
              <a:ext uri="{FF2B5EF4-FFF2-40B4-BE49-F238E27FC236}">
                <a16:creationId xmlns:a16="http://schemas.microsoft.com/office/drawing/2014/main" id="{87BC7926-25DE-734C-9F09-63E20DB985DC}"/>
              </a:ext>
            </a:extLst>
          </p:cNvPr>
          <p:cNvGraphicFramePr>
            <a:graphicFrameLocks/>
          </p:cNvGraphicFramePr>
          <p:nvPr>
            <p:extLst>
              <p:ext uri="{D42A27DB-BD31-4B8C-83A1-F6EECF244321}">
                <p14:modId xmlns:p14="http://schemas.microsoft.com/office/powerpoint/2010/main" val="2121911859"/>
              </p:ext>
            </p:extLst>
          </p:nvPr>
        </p:nvGraphicFramePr>
        <p:xfrm>
          <a:off x="1552222" y="1495777"/>
          <a:ext cx="9195409" cy="4672997"/>
        </p:xfrm>
        <a:graphic>
          <a:graphicData uri="http://schemas.openxmlformats.org/drawingml/2006/table">
            <a:tbl>
              <a:tblPr firstRow="1" bandRow="1">
                <a:tableStyleId>{00A15C55-8517-42AA-B614-E9B94910E393}</a:tableStyleId>
              </a:tblPr>
              <a:tblGrid>
                <a:gridCol w="3924812">
                  <a:extLst>
                    <a:ext uri="{9D8B030D-6E8A-4147-A177-3AD203B41FA5}">
                      <a16:colId xmlns:a16="http://schemas.microsoft.com/office/drawing/2014/main" val="3406100727"/>
                    </a:ext>
                  </a:extLst>
                </a:gridCol>
                <a:gridCol w="1285476">
                  <a:extLst>
                    <a:ext uri="{9D8B030D-6E8A-4147-A177-3AD203B41FA5}">
                      <a16:colId xmlns:a16="http://schemas.microsoft.com/office/drawing/2014/main" val="2105011696"/>
                    </a:ext>
                  </a:extLst>
                </a:gridCol>
                <a:gridCol w="1297575">
                  <a:extLst>
                    <a:ext uri="{9D8B030D-6E8A-4147-A177-3AD203B41FA5}">
                      <a16:colId xmlns:a16="http://schemas.microsoft.com/office/drawing/2014/main" val="2259844570"/>
                    </a:ext>
                  </a:extLst>
                </a:gridCol>
                <a:gridCol w="1256029">
                  <a:extLst>
                    <a:ext uri="{9D8B030D-6E8A-4147-A177-3AD203B41FA5}">
                      <a16:colId xmlns:a16="http://schemas.microsoft.com/office/drawing/2014/main" val="182780980"/>
                    </a:ext>
                  </a:extLst>
                </a:gridCol>
                <a:gridCol w="1431517">
                  <a:extLst>
                    <a:ext uri="{9D8B030D-6E8A-4147-A177-3AD203B41FA5}">
                      <a16:colId xmlns:a16="http://schemas.microsoft.com/office/drawing/2014/main" val="2989065183"/>
                    </a:ext>
                  </a:extLst>
                </a:gridCol>
              </a:tblGrid>
              <a:tr h="762826">
                <a:tc>
                  <a:txBody>
                    <a:bodyPr/>
                    <a:lstStyle/>
                    <a:p>
                      <a:pPr lvl="0" algn="ctr">
                        <a:lnSpc>
                          <a:spcPct val="100000"/>
                        </a:lnSpc>
                        <a:spcBef>
                          <a:spcPts val="0"/>
                        </a:spcBef>
                        <a:spcAft>
                          <a:spcPts val="0"/>
                        </a:spcAft>
                        <a:buNone/>
                      </a:pPr>
                      <a:r>
                        <a:rPr lang="en-US" sz="1800" b="0" i="0" u="none" strike="noStrike" noProof="0">
                          <a:latin typeface="Cambria"/>
                        </a:rPr>
                        <a:t>Application Reference</a:t>
                      </a:r>
                      <a:endParaRPr lang="en-US"/>
                    </a:p>
                  </a:txBody>
                  <a:tcPr>
                    <a:solidFill>
                      <a:srgbClr val="996633"/>
                    </a:solidFill>
                  </a:tcPr>
                </a:tc>
                <a:tc>
                  <a:txBody>
                    <a:bodyPr/>
                    <a:lstStyle/>
                    <a:p>
                      <a:pPr algn="ctr"/>
                      <a:r>
                        <a:rPr lang="en-US"/>
                        <a:t> Research 1</a:t>
                      </a:r>
                    </a:p>
                  </a:txBody>
                  <a:tcPr>
                    <a:solidFill>
                      <a:srgbClr val="996633"/>
                    </a:solidFill>
                  </a:tcPr>
                </a:tc>
                <a:tc>
                  <a:txBody>
                    <a:bodyPr/>
                    <a:lstStyle/>
                    <a:p>
                      <a:pPr algn="ctr"/>
                      <a:r>
                        <a:rPr lang="en-US"/>
                        <a:t>Research 2</a:t>
                      </a:r>
                    </a:p>
                  </a:txBody>
                  <a:tcPr>
                    <a:solidFill>
                      <a:srgbClr val="996633"/>
                    </a:solidFill>
                  </a:tcPr>
                </a:tc>
                <a:tc>
                  <a:txBody>
                    <a:bodyPr/>
                    <a:lstStyle/>
                    <a:p>
                      <a:pPr algn="ctr"/>
                      <a:r>
                        <a:rPr lang="en-US"/>
                        <a:t>Research 3</a:t>
                      </a:r>
                    </a:p>
                  </a:txBody>
                  <a:tcPr>
                    <a:solidFill>
                      <a:srgbClr val="996633"/>
                    </a:solidFill>
                  </a:tcPr>
                </a:tc>
                <a:tc>
                  <a:txBody>
                    <a:bodyPr/>
                    <a:lstStyle/>
                    <a:p>
                      <a:pPr algn="ctr"/>
                      <a:r>
                        <a:rPr lang="en-US"/>
                        <a:t>Propose System</a:t>
                      </a:r>
                    </a:p>
                  </a:txBody>
                  <a:tcPr>
                    <a:solidFill>
                      <a:srgbClr val="996633"/>
                    </a:solidFill>
                  </a:tcPr>
                </a:tc>
                <a:extLst>
                  <a:ext uri="{0D108BD9-81ED-4DB2-BD59-A6C34878D82A}">
                    <a16:rowId xmlns:a16="http://schemas.microsoft.com/office/drawing/2014/main" val="2123739723"/>
                  </a:ext>
                </a:extLst>
              </a:tr>
              <a:tr h="657608">
                <a:tc>
                  <a:txBody>
                    <a:bodyPr/>
                    <a:lstStyle/>
                    <a:p>
                      <a:r>
                        <a:rPr lang="en-US" sz="2000"/>
                        <a:t>Getting real-time inputs by a soil meter.</a:t>
                      </a:r>
                    </a:p>
                  </a:txBody>
                  <a:tcPr>
                    <a:solidFill>
                      <a:srgbClr val="D1AE66">
                        <a:alpha val="57000"/>
                      </a:srgbClr>
                    </a:solidFill>
                  </a:tcPr>
                </a:tc>
                <a:tc>
                  <a:txBody>
                    <a:bodyPr/>
                    <a:lstStyle/>
                    <a:p>
                      <a:endParaRPr lang="en-US"/>
                    </a:p>
                  </a:txBody>
                  <a:tcPr>
                    <a:solidFill>
                      <a:srgbClr val="D1AE66">
                        <a:alpha val="57000"/>
                      </a:srgbClr>
                    </a:solidFill>
                  </a:tcPr>
                </a:tc>
                <a:tc>
                  <a:txBody>
                    <a:bodyPr/>
                    <a:lstStyle/>
                    <a:p>
                      <a:endParaRPr lang="en-US"/>
                    </a:p>
                  </a:txBody>
                  <a:tcPr>
                    <a:solidFill>
                      <a:srgbClr val="D1AE66">
                        <a:alpha val="57000"/>
                      </a:srgbClr>
                    </a:solidFill>
                  </a:tcPr>
                </a:tc>
                <a:tc>
                  <a:txBody>
                    <a:bodyPr/>
                    <a:lstStyle/>
                    <a:p>
                      <a:endParaRPr lang="en-US"/>
                    </a:p>
                  </a:txBody>
                  <a:tcPr>
                    <a:solidFill>
                      <a:srgbClr val="D1AE66">
                        <a:alpha val="57000"/>
                      </a:srgbClr>
                    </a:solidFill>
                  </a:tcPr>
                </a:tc>
                <a:tc>
                  <a:txBody>
                    <a:bodyPr/>
                    <a:lstStyle/>
                    <a:p>
                      <a:endParaRPr lang="en-US"/>
                    </a:p>
                  </a:txBody>
                  <a:tcPr>
                    <a:solidFill>
                      <a:srgbClr val="D1AE66">
                        <a:alpha val="57000"/>
                      </a:srgbClr>
                    </a:solidFill>
                  </a:tcPr>
                </a:tc>
                <a:extLst>
                  <a:ext uri="{0D108BD9-81ED-4DB2-BD59-A6C34878D82A}">
                    <a16:rowId xmlns:a16="http://schemas.microsoft.com/office/drawing/2014/main" val="179918510"/>
                  </a:ext>
                </a:extLst>
              </a:tr>
              <a:tr h="670761">
                <a:tc>
                  <a:txBody>
                    <a:bodyPr/>
                    <a:lstStyle/>
                    <a:p>
                      <a:r>
                        <a:rPr lang="en-US" sz="2000"/>
                        <a:t>Recommending fertilizer types.</a:t>
                      </a:r>
                    </a:p>
                  </a:txBody>
                  <a:tcPr>
                    <a:solidFill>
                      <a:srgbClr val="D1AE66">
                        <a:alpha val="57000"/>
                      </a:srgbClr>
                    </a:solidFill>
                  </a:tcPr>
                </a:tc>
                <a:tc>
                  <a:txBody>
                    <a:bodyPr/>
                    <a:lstStyle/>
                    <a:p>
                      <a:endParaRPr lang="en-US"/>
                    </a:p>
                  </a:txBody>
                  <a:tcPr>
                    <a:solidFill>
                      <a:srgbClr val="D1AE66">
                        <a:alpha val="57000"/>
                      </a:srgbClr>
                    </a:solidFill>
                  </a:tcPr>
                </a:tc>
                <a:tc>
                  <a:txBody>
                    <a:bodyPr/>
                    <a:lstStyle/>
                    <a:p>
                      <a:endParaRPr lang="en-US"/>
                    </a:p>
                  </a:txBody>
                  <a:tcPr>
                    <a:solidFill>
                      <a:srgbClr val="D1AE66">
                        <a:alpha val="57000"/>
                      </a:srgbClr>
                    </a:solidFill>
                  </a:tcPr>
                </a:tc>
                <a:tc>
                  <a:txBody>
                    <a:bodyPr/>
                    <a:lstStyle/>
                    <a:p>
                      <a:endParaRPr lang="en-US"/>
                    </a:p>
                  </a:txBody>
                  <a:tcPr>
                    <a:solidFill>
                      <a:srgbClr val="D1AE66">
                        <a:alpha val="57000"/>
                      </a:srgbClr>
                    </a:solidFill>
                  </a:tcPr>
                </a:tc>
                <a:tc>
                  <a:txBody>
                    <a:bodyPr/>
                    <a:lstStyle/>
                    <a:p>
                      <a:endParaRPr lang="en-US"/>
                    </a:p>
                  </a:txBody>
                  <a:tcPr>
                    <a:solidFill>
                      <a:srgbClr val="D1AE66">
                        <a:alpha val="57000"/>
                      </a:srgbClr>
                    </a:solidFill>
                  </a:tcPr>
                </a:tc>
                <a:extLst>
                  <a:ext uri="{0D108BD9-81ED-4DB2-BD59-A6C34878D82A}">
                    <a16:rowId xmlns:a16="http://schemas.microsoft.com/office/drawing/2014/main" val="2295928333"/>
                  </a:ext>
                </a:extLst>
              </a:tr>
              <a:tr h="881196">
                <a:tc>
                  <a:txBody>
                    <a:bodyPr/>
                    <a:lstStyle/>
                    <a:p>
                      <a:pPr lvl="0">
                        <a:buNone/>
                      </a:pPr>
                      <a:r>
                        <a:rPr lang="en-US" sz="2000" b="0" i="0" u="none" strike="noStrike" noProof="0"/>
                        <a:t>Predicting the fertilizer according to the weather forecast.</a:t>
                      </a:r>
                    </a:p>
                  </a:txBody>
                  <a:tcPr>
                    <a:solidFill>
                      <a:srgbClr val="D1AE66">
                        <a:alpha val="57000"/>
                      </a:srgbClr>
                    </a:solidFill>
                  </a:tcPr>
                </a:tc>
                <a:tc>
                  <a:txBody>
                    <a:bodyPr/>
                    <a:lstStyle/>
                    <a:p>
                      <a:endParaRPr lang="en-US"/>
                    </a:p>
                  </a:txBody>
                  <a:tcPr>
                    <a:solidFill>
                      <a:srgbClr val="D1AE66">
                        <a:alpha val="57000"/>
                      </a:srgbClr>
                    </a:solidFill>
                  </a:tcPr>
                </a:tc>
                <a:tc>
                  <a:txBody>
                    <a:bodyPr/>
                    <a:lstStyle/>
                    <a:p>
                      <a:endParaRPr lang="en-US"/>
                    </a:p>
                  </a:txBody>
                  <a:tcPr>
                    <a:solidFill>
                      <a:srgbClr val="D1AE66">
                        <a:alpha val="57000"/>
                      </a:srgbClr>
                    </a:solidFill>
                  </a:tcPr>
                </a:tc>
                <a:tc>
                  <a:txBody>
                    <a:bodyPr/>
                    <a:lstStyle/>
                    <a:p>
                      <a:endParaRPr lang="en-US"/>
                    </a:p>
                  </a:txBody>
                  <a:tcPr>
                    <a:solidFill>
                      <a:srgbClr val="D1AE66">
                        <a:alpha val="57000"/>
                      </a:srgbClr>
                    </a:solidFill>
                  </a:tcPr>
                </a:tc>
                <a:tc>
                  <a:txBody>
                    <a:bodyPr/>
                    <a:lstStyle/>
                    <a:p>
                      <a:endParaRPr lang="en-US"/>
                    </a:p>
                  </a:txBody>
                  <a:tcPr>
                    <a:solidFill>
                      <a:srgbClr val="D1AE66">
                        <a:alpha val="57000"/>
                      </a:srgbClr>
                    </a:solidFill>
                  </a:tcPr>
                </a:tc>
                <a:extLst>
                  <a:ext uri="{0D108BD9-81ED-4DB2-BD59-A6C34878D82A}">
                    <a16:rowId xmlns:a16="http://schemas.microsoft.com/office/drawing/2014/main" val="2820745705"/>
                  </a:ext>
                </a:extLst>
              </a:tr>
              <a:tr h="670761">
                <a:tc>
                  <a:txBody>
                    <a:bodyPr/>
                    <a:lstStyle/>
                    <a:p>
                      <a:pPr lvl="0">
                        <a:buNone/>
                      </a:pPr>
                      <a:r>
                        <a:rPr lang="en-US" sz="2000" b="0" i="0" u="none" strike="noStrike" noProof="0">
                          <a:latin typeface="Cambria"/>
                        </a:rPr>
                        <a:t>Optimize the fertilizer amounts </a:t>
                      </a:r>
                    </a:p>
                  </a:txBody>
                  <a:tcPr>
                    <a:solidFill>
                      <a:srgbClr val="D1AE66">
                        <a:alpha val="57000"/>
                      </a:srgbClr>
                    </a:solidFill>
                  </a:tcPr>
                </a:tc>
                <a:tc>
                  <a:txBody>
                    <a:bodyPr/>
                    <a:lstStyle/>
                    <a:p>
                      <a:pPr lvl="0">
                        <a:buNone/>
                      </a:pPr>
                      <a:endParaRPr lang="en-US"/>
                    </a:p>
                  </a:txBody>
                  <a:tcPr>
                    <a:solidFill>
                      <a:srgbClr val="D1AE66">
                        <a:alpha val="57000"/>
                      </a:srgbClr>
                    </a:solidFill>
                  </a:tcPr>
                </a:tc>
                <a:tc>
                  <a:txBody>
                    <a:bodyPr/>
                    <a:lstStyle/>
                    <a:p>
                      <a:pPr lvl="0">
                        <a:buNone/>
                      </a:pPr>
                      <a:endParaRPr lang="en-US"/>
                    </a:p>
                  </a:txBody>
                  <a:tcPr>
                    <a:solidFill>
                      <a:srgbClr val="D1AE66">
                        <a:alpha val="57000"/>
                      </a:srgbClr>
                    </a:solidFill>
                  </a:tcPr>
                </a:tc>
                <a:tc>
                  <a:txBody>
                    <a:bodyPr/>
                    <a:lstStyle/>
                    <a:p>
                      <a:pPr lvl="0">
                        <a:buNone/>
                      </a:pPr>
                      <a:endParaRPr lang="en-US"/>
                    </a:p>
                  </a:txBody>
                  <a:tcPr>
                    <a:solidFill>
                      <a:srgbClr val="D1AE66">
                        <a:alpha val="57000"/>
                      </a:srgbClr>
                    </a:solidFill>
                  </a:tcPr>
                </a:tc>
                <a:tc>
                  <a:txBody>
                    <a:bodyPr/>
                    <a:lstStyle/>
                    <a:p>
                      <a:pPr lvl="0">
                        <a:buNone/>
                      </a:pPr>
                      <a:endParaRPr lang="en-US"/>
                    </a:p>
                  </a:txBody>
                  <a:tcPr>
                    <a:solidFill>
                      <a:srgbClr val="D1AE66">
                        <a:alpha val="57000"/>
                      </a:srgbClr>
                    </a:solidFill>
                  </a:tcPr>
                </a:tc>
                <a:extLst>
                  <a:ext uri="{0D108BD9-81ED-4DB2-BD59-A6C34878D82A}">
                    <a16:rowId xmlns:a16="http://schemas.microsoft.com/office/drawing/2014/main" val="2395639725"/>
                  </a:ext>
                </a:extLst>
              </a:tr>
              <a:tr h="986413">
                <a:tc>
                  <a:txBody>
                    <a:bodyPr/>
                    <a:lstStyle/>
                    <a:p>
                      <a:pPr lvl="0" algn="l">
                        <a:lnSpc>
                          <a:spcPct val="100000"/>
                        </a:lnSpc>
                        <a:spcBef>
                          <a:spcPts val="0"/>
                        </a:spcBef>
                        <a:spcAft>
                          <a:spcPts val="0"/>
                        </a:spcAft>
                        <a:buNone/>
                      </a:pPr>
                      <a:r>
                        <a:rPr lang="en-US" sz="2000" b="0" i="0" u="none" strike="noStrike" noProof="0"/>
                        <a:t>Predict the fertilizer stock for the season for a specific plantation.</a:t>
                      </a:r>
                    </a:p>
                  </a:txBody>
                  <a:tcPr>
                    <a:solidFill>
                      <a:srgbClr val="D1AE66">
                        <a:alpha val="57000"/>
                      </a:srgbClr>
                    </a:solidFill>
                  </a:tcPr>
                </a:tc>
                <a:tc>
                  <a:txBody>
                    <a:bodyPr/>
                    <a:lstStyle/>
                    <a:p>
                      <a:endParaRPr lang="en-US"/>
                    </a:p>
                  </a:txBody>
                  <a:tcPr>
                    <a:solidFill>
                      <a:srgbClr val="D1AE66">
                        <a:alpha val="57000"/>
                      </a:srgbClr>
                    </a:solidFill>
                  </a:tcPr>
                </a:tc>
                <a:tc>
                  <a:txBody>
                    <a:bodyPr/>
                    <a:lstStyle/>
                    <a:p>
                      <a:endParaRPr lang="en-US"/>
                    </a:p>
                  </a:txBody>
                  <a:tcPr>
                    <a:solidFill>
                      <a:srgbClr val="D1AE66">
                        <a:alpha val="57000"/>
                      </a:srgbClr>
                    </a:solidFill>
                  </a:tcPr>
                </a:tc>
                <a:tc>
                  <a:txBody>
                    <a:bodyPr/>
                    <a:lstStyle/>
                    <a:p>
                      <a:endParaRPr lang="en-US"/>
                    </a:p>
                  </a:txBody>
                  <a:tcPr>
                    <a:solidFill>
                      <a:srgbClr val="D1AE66">
                        <a:alpha val="57000"/>
                      </a:srgbClr>
                    </a:solidFill>
                  </a:tcPr>
                </a:tc>
                <a:tc>
                  <a:txBody>
                    <a:bodyPr/>
                    <a:lstStyle/>
                    <a:p>
                      <a:endParaRPr lang="en-US"/>
                    </a:p>
                  </a:txBody>
                  <a:tcPr>
                    <a:solidFill>
                      <a:srgbClr val="D1AE66">
                        <a:alpha val="57000"/>
                      </a:srgbClr>
                    </a:solidFill>
                  </a:tcPr>
                </a:tc>
                <a:extLst>
                  <a:ext uri="{0D108BD9-81ED-4DB2-BD59-A6C34878D82A}">
                    <a16:rowId xmlns:a16="http://schemas.microsoft.com/office/drawing/2014/main" val="3883279916"/>
                  </a:ext>
                </a:extLst>
              </a:tr>
            </a:tbl>
          </a:graphicData>
        </a:graphic>
      </p:graphicFrame>
      <p:pic>
        <p:nvPicPr>
          <p:cNvPr id="17" name="Picture 16">
            <a:extLst>
              <a:ext uri="{FF2B5EF4-FFF2-40B4-BE49-F238E27FC236}">
                <a16:creationId xmlns:a16="http://schemas.microsoft.com/office/drawing/2014/main" id="{5C76688D-1E72-D88B-0B14-C551C91053AC}"/>
              </a:ext>
            </a:extLst>
          </p:cNvPr>
          <p:cNvPicPr>
            <a:picLocks noChangeAspect="1"/>
          </p:cNvPicPr>
          <p:nvPr/>
        </p:nvPicPr>
        <p:blipFill>
          <a:blip r:embed="rId2"/>
          <a:stretch>
            <a:fillRect/>
          </a:stretch>
        </p:blipFill>
        <p:spPr>
          <a:xfrm>
            <a:off x="7221404" y="3951029"/>
            <a:ext cx="301624" cy="290079"/>
          </a:xfrm>
          <a:prstGeom prst="rect">
            <a:avLst/>
          </a:prstGeom>
        </p:spPr>
      </p:pic>
      <p:pic>
        <p:nvPicPr>
          <p:cNvPr id="19" name="Picture 18">
            <a:extLst>
              <a:ext uri="{FF2B5EF4-FFF2-40B4-BE49-F238E27FC236}">
                <a16:creationId xmlns:a16="http://schemas.microsoft.com/office/drawing/2014/main" id="{2DD00E13-11AF-CDE0-305C-2038EBD38825}"/>
              </a:ext>
            </a:extLst>
          </p:cNvPr>
          <p:cNvPicPr>
            <a:picLocks noChangeAspect="1"/>
          </p:cNvPicPr>
          <p:nvPr/>
        </p:nvPicPr>
        <p:blipFill>
          <a:blip r:embed="rId2"/>
          <a:stretch>
            <a:fillRect/>
          </a:stretch>
        </p:blipFill>
        <p:spPr>
          <a:xfrm>
            <a:off x="5977554" y="3920168"/>
            <a:ext cx="301624" cy="290079"/>
          </a:xfrm>
          <a:prstGeom prst="rect">
            <a:avLst/>
          </a:prstGeom>
        </p:spPr>
      </p:pic>
      <p:pic>
        <p:nvPicPr>
          <p:cNvPr id="23" name="Picture 22">
            <a:extLst>
              <a:ext uri="{FF2B5EF4-FFF2-40B4-BE49-F238E27FC236}">
                <a16:creationId xmlns:a16="http://schemas.microsoft.com/office/drawing/2014/main" id="{6E0445F7-DF76-A05C-215D-D11A9E2FFAA5}"/>
              </a:ext>
            </a:extLst>
          </p:cNvPr>
          <p:cNvPicPr>
            <a:picLocks noChangeAspect="1"/>
          </p:cNvPicPr>
          <p:nvPr/>
        </p:nvPicPr>
        <p:blipFill>
          <a:blip r:embed="rId3"/>
          <a:stretch>
            <a:fillRect/>
          </a:stretch>
        </p:blipFill>
        <p:spPr>
          <a:xfrm>
            <a:off x="9888388" y="2441126"/>
            <a:ext cx="365309" cy="313824"/>
          </a:xfrm>
          <a:prstGeom prst="rect">
            <a:avLst/>
          </a:prstGeom>
        </p:spPr>
      </p:pic>
      <p:pic>
        <p:nvPicPr>
          <p:cNvPr id="25" name="Picture 24">
            <a:extLst>
              <a:ext uri="{FF2B5EF4-FFF2-40B4-BE49-F238E27FC236}">
                <a16:creationId xmlns:a16="http://schemas.microsoft.com/office/drawing/2014/main" id="{7CE345B2-6DEF-6D72-A8C8-8BB629DF8B8A}"/>
              </a:ext>
            </a:extLst>
          </p:cNvPr>
          <p:cNvPicPr>
            <a:picLocks noChangeAspect="1"/>
          </p:cNvPicPr>
          <p:nvPr/>
        </p:nvPicPr>
        <p:blipFill>
          <a:blip r:embed="rId3"/>
          <a:stretch>
            <a:fillRect/>
          </a:stretch>
        </p:blipFill>
        <p:spPr>
          <a:xfrm>
            <a:off x="9951796" y="3158899"/>
            <a:ext cx="365309" cy="313824"/>
          </a:xfrm>
          <a:prstGeom prst="rect">
            <a:avLst/>
          </a:prstGeom>
        </p:spPr>
      </p:pic>
      <p:pic>
        <p:nvPicPr>
          <p:cNvPr id="27" name="Picture 26">
            <a:extLst>
              <a:ext uri="{FF2B5EF4-FFF2-40B4-BE49-F238E27FC236}">
                <a16:creationId xmlns:a16="http://schemas.microsoft.com/office/drawing/2014/main" id="{EB740558-597C-0B26-068E-48E77CD112C4}"/>
              </a:ext>
            </a:extLst>
          </p:cNvPr>
          <p:cNvPicPr>
            <a:picLocks noChangeAspect="1"/>
          </p:cNvPicPr>
          <p:nvPr/>
        </p:nvPicPr>
        <p:blipFill>
          <a:blip r:embed="rId3"/>
          <a:stretch>
            <a:fillRect/>
          </a:stretch>
        </p:blipFill>
        <p:spPr>
          <a:xfrm>
            <a:off x="9951795" y="3925690"/>
            <a:ext cx="365309" cy="313824"/>
          </a:xfrm>
          <a:prstGeom prst="rect">
            <a:avLst/>
          </a:prstGeom>
        </p:spPr>
      </p:pic>
      <p:pic>
        <p:nvPicPr>
          <p:cNvPr id="29" name="Picture 28">
            <a:extLst>
              <a:ext uri="{FF2B5EF4-FFF2-40B4-BE49-F238E27FC236}">
                <a16:creationId xmlns:a16="http://schemas.microsoft.com/office/drawing/2014/main" id="{E5606B20-EC84-68D8-AA92-96F77611B5FA}"/>
              </a:ext>
            </a:extLst>
          </p:cNvPr>
          <p:cNvPicPr>
            <a:picLocks noChangeAspect="1"/>
          </p:cNvPicPr>
          <p:nvPr/>
        </p:nvPicPr>
        <p:blipFill>
          <a:blip r:embed="rId3"/>
          <a:stretch>
            <a:fillRect/>
          </a:stretch>
        </p:blipFill>
        <p:spPr>
          <a:xfrm>
            <a:off x="9951794" y="4813507"/>
            <a:ext cx="365309" cy="313824"/>
          </a:xfrm>
          <a:prstGeom prst="rect">
            <a:avLst/>
          </a:prstGeom>
        </p:spPr>
      </p:pic>
      <p:pic>
        <p:nvPicPr>
          <p:cNvPr id="31" name="Picture 30">
            <a:extLst>
              <a:ext uri="{FF2B5EF4-FFF2-40B4-BE49-F238E27FC236}">
                <a16:creationId xmlns:a16="http://schemas.microsoft.com/office/drawing/2014/main" id="{54CB39CA-6F65-963B-C587-C637561FE895}"/>
              </a:ext>
            </a:extLst>
          </p:cNvPr>
          <p:cNvPicPr>
            <a:picLocks noChangeAspect="1"/>
          </p:cNvPicPr>
          <p:nvPr/>
        </p:nvPicPr>
        <p:blipFill>
          <a:blip r:embed="rId3"/>
          <a:stretch>
            <a:fillRect/>
          </a:stretch>
        </p:blipFill>
        <p:spPr>
          <a:xfrm>
            <a:off x="9904218" y="5505849"/>
            <a:ext cx="365309" cy="313824"/>
          </a:xfrm>
          <a:prstGeom prst="rect">
            <a:avLst/>
          </a:prstGeom>
        </p:spPr>
      </p:pic>
      <p:pic>
        <p:nvPicPr>
          <p:cNvPr id="33" name="Picture 32">
            <a:extLst>
              <a:ext uri="{FF2B5EF4-FFF2-40B4-BE49-F238E27FC236}">
                <a16:creationId xmlns:a16="http://schemas.microsoft.com/office/drawing/2014/main" id="{EAE4FB6B-FBD5-76CB-05D8-1B7255EEDA6E}"/>
              </a:ext>
            </a:extLst>
          </p:cNvPr>
          <p:cNvPicPr>
            <a:picLocks noChangeAspect="1"/>
          </p:cNvPicPr>
          <p:nvPr/>
        </p:nvPicPr>
        <p:blipFill>
          <a:blip r:embed="rId2"/>
          <a:stretch>
            <a:fillRect/>
          </a:stretch>
        </p:blipFill>
        <p:spPr>
          <a:xfrm>
            <a:off x="5966265" y="5442587"/>
            <a:ext cx="301624" cy="290079"/>
          </a:xfrm>
          <a:prstGeom prst="rect">
            <a:avLst/>
          </a:prstGeom>
        </p:spPr>
      </p:pic>
      <p:pic>
        <p:nvPicPr>
          <p:cNvPr id="35" name="Picture 34">
            <a:extLst>
              <a:ext uri="{FF2B5EF4-FFF2-40B4-BE49-F238E27FC236}">
                <a16:creationId xmlns:a16="http://schemas.microsoft.com/office/drawing/2014/main" id="{B42596C7-C339-5110-EFCC-D06FF5776E21}"/>
              </a:ext>
            </a:extLst>
          </p:cNvPr>
          <p:cNvPicPr>
            <a:picLocks noChangeAspect="1"/>
          </p:cNvPicPr>
          <p:nvPr/>
        </p:nvPicPr>
        <p:blipFill>
          <a:blip r:embed="rId2"/>
          <a:stretch>
            <a:fillRect/>
          </a:stretch>
        </p:blipFill>
        <p:spPr>
          <a:xfrm>
            <a:off x="7223847" y="5486960"/>
            <a:ext cx="301624" cy="290079"/>
          </a:xfrm>
          <a:prstGeom prst="rect">
            <a:avLst/>
          </a:prstGeom>
        </p:spPr>
      </p:pic>
      <p:pic>
        <p:nvPicPr>
          <p:cNvPr id="37" name="Picture 36">
            <a:extLst>
              <a:ext uri="{FF2B5EF4-FFF2-40B4-BE49-F238E27FC236}">
                <a16:creationId xmlns:a16="http://schemas.microsoft.com/office/drawing/2014/main" id="{53624644-E1C9-580D-7C45-F9DF88640842}"/>
              </a:ext>
            </a:extLst>
          </p:cNvPr>
          <p:cNvPicPr>
            <a:picLocks noChangeAspect="1"/>
          </p:cNvPicPr>
          <p:nvPr/>
        </p:nvPicPr>
        <p:blipFill>
          <a:blip r:embed="rId2"/>
          <a:stretch>
            <a:fillRect/>
          </a:stretch>
        </p:blipFill>
        <p:spPr>
          <a:xfrm>
            <a:off x="8612332" y="5507869"/>
            <a:ext cx="301624" cy="290079"/>
          </a:xfrm>
          <a:prstGeom prst="rect">
            <a:avLst/>
          </a:prstGeom>
        </p:spPr>
      </p:pic>
      <p:pic>
        <p:nvPicPr>
          <p:cNvPr id="39" name="Picture 38">
            <a:extLst>
              <a:ext uri="{FF2B5EF4-FFF2-40B4-BE49-F238E27FC236}">
                <a16:creationId xmlns:a16="http://schemas.microsoft.com/office/drawing/2014/main" id="{82B78EFE-1853-CD47-74C3-C69A192168E6}"/>
              </a:ext>
            </a:extLst>
          </p:cNvPr>
          <p:cNvPicPr>
            <a:picLocks noChangeAspect="1"/>
          </p:cNvPicPr>
          <p:nvPr/>
        </p:nvPicPr>
        <p:blipFill>
          <a:blip r:embed="rId2"/>
          <a:stretch>
            <a:fillRect/>
          </a:stretch>
        </p:blipFill>
        <p:spPr>
          <a:xfrm>
            <a:off x="8544603" y="3231475"/>
            <a:ext cx="301624" cy="290079"/>
          </a:xfrm>
          <a:prstGeom prst="rect">
            <a:avLst/>
          </a:prstGeom>
        </p:spPr>
      </p:pic>
      <p:pic>
        <p:nvPicPr>
          <p:cNvPr id="41" name="Picture 40">
            <a:extLst>
              <a:ext uri="{FF2B5EF4-FFF2-40B4-BE49-F238E27FC236}">
                <a16:creationId xmlns:a16="http://schemas.microsoft.com/office/drawing/2014/main" id="{5B78B111-73BA-B238-D652-AE7F69E40DDC}"/>
              </a:ext>
            </a:extLst>
          </p:cNvPr>
          <p:cNvPicPr>
            <a:picLocks noChangeAspect="1"/>
          </p:cNvPicPr>
          <p:nvPr/>
        </p:nvPicPr>
        <p:blipFill>
          <a:blip r:embed="rId3"/>
          <a:stretch>
            <a:fillRect/>
          </a:stretch>
        </p:blipFill>
        <p:spPr>
          <a:xfrm>
            <a:off x="7216723" y="3108878"/>
            <a:ext cx="365309" cy="313824"/>
          </a:xfrm>
          <a:prstGeom prst="rect">
            <a:avLst/>
          </a:prstGeom>
        </p:spPr>
      </p:pic>
      <p:pic>
        <p:nvPicPr>
          <p:cNvPr id="45" name="Picture 44">
            <a:extLst>
              <a:ext uri="{FF2B5EF4-FFF2-40B4-BE49-F238E27FC236}">
                <a16:creationId xmlns:a16="http://schemas.microsoft.com/office/drawing/2014/main" id="{D72D0086-BDDF-AC93-4264-C4934B2BA583}"/>
              </a:ext>
            </a:extLst>
          </p:cNvPr>
          <p:cNvPicPr>
            <a:picLocks noChangeAspect="1"/>
          </p:cNvPicPr>
          <p:nvPr/>
        </p:nvPicPr>
        <p:blipFill>
          <a:blip r:embed="rId3"/>
          <a:stretch>
            <a:fillRect/>
          </a:stretch>
        </p:blipFill>
        <p:spPr>
          <a:xfrm>
            <a:off x="5916075" y="3113741"/>
            <a:ext cx="365309" cy="313824"/>
          </a:xfrm>
          <a:prstGeom prst="rect">
            <a:avLst/>
          </a:prstGeom>
        </p:spPr>
      </p:pic>
      <p:pic>
        <p:nvPicPr>
          <p:cNvPr id="49" name="Picture 48">
            <a:extLst>
              <a:ext uri="{FF2B5EF4-FFF2-40B4-BE49-F238E27FC236}">
                <a16:creationId xmlns:a16="http://schemas.microsoft.com/office/drawing/2014/main" id="{528CB1BC-0308-9D84-62A2-BC549C6844AD}"/>
              </a:ext>
            </a:extLst>
          </p:cNvPr>
          <p:cNvPicPr>
            <a:picLocks noChangeAspect="1"/>
          </p:cNvPicPr>
          <p:nvPr/>
        </p:nvPicPr>
        <p:blipFill>
          <a:blip r:embed="rId3"/>
          <a:stretch>
            <a:fillRect/>
          </a:stretch>
        </p:blipFill>
        <p:spPr>
          <a:xfrm>
            <a:off x="7194000" y="4717178"/>
            <a:ext cx="365309" cy="313824"/>
          </a:xfrm>
          <a:prstGeom prst="rect">
            <a:avLst/>
          </a:prstGeom>
        </p:spPr>
      </p:pic>
      <p:pic>
        <p:nvPicPr>
          <p:cNvPr id="55" name="Picture 54">
            <a:extLst>
              <a:ext uri="{FF2B5EF4-FFF2-40B4-BE49-F238E27FC236}">
                <a16:creationId xmlns:a16="http://schemas.microsoft.com/office/drawing/2014/main" id="{8F8BDD48-A082-2382-0067-34C1DD847E2E}"/>
              </a:ext>
            </a:extLst>
          </p:cNvPr>
          <p:cNvPicPr>
            <a:picLocks noChangeAspect="1"/>
          </p:cNvPicPr>
          <p:nvPr/>
        </p:nvPicPr>
        <p:blipFill>
          <a:blip r:embed="rId3"/>
          <a:stretch>
            <a:fillRect/>
          </a:stretch>
        </p:blipFill>
        <p:spPr>
          <a:xfrm>
            <a:off x="8543896" y="4717177"/>
            <a:ext cx="365309" cy="313824"/>
          </a:xfrm>
          <a:prstGeom prst="rect">
            <a:avLst/>
          </a:prstGeom>
        </p:spPr>
      </p:pic>
      <p:pic>
        <p:nvPicPr>
          <p:cNvPr id="58" name="Picture 57">
            <a:extLst>
              <a:ext uri="{FF2B5EF4-FFF2-40B4-BE49-F238E27FC236}">
                <a16:creationId xmlns:a16="http://schemas.microsoft.com/office/drawing/2014/main" id="{71C337AF-449A-C21C-F127-E7FED737E9A5}"/>
              </a:ext>
            </a:extLst>
          </p:cNvPr>
          <p:cNvPicPr>
            <a:picLocks noChangeAspect="1"/>
          </p:cNvPicPr>
          <p:nvPr/>
        </p:nvPicPr>
        <p:blipFill>
          <a:blip r:embed="rId2"/>
          <a:stretch>
            <a:fillRect/>
          </a:stretch>
        </p:blipFill>
        <p:spPr>
          <a:xfrm>
            <a:off x="5948158" y="2455363"/>
            <a:ext cx="301624" cy="290079"/>
          </a:xfrm>
          <a:prstGeom prst="rect">
            <a:avLst/>
          </a:prstGeom>
        </p:spPr>
      </p:pic>
      <p:pic>
        <p:nvPicPr>
          <p:cNvPr id="59" name="Picture 58">
            <a:extLst>
              <a:ext uri="{FF2B5EF4-FFF2-40B4-BE49-F238E27FC236}">
                <a16:creationId xmlns:a16="http://schemas.microsoft.com/office/drawing/2014/main" id="{21F8AB55-2C26-AF50-C6B6-1A8D7BE71E1C}"/>
              </a:ext>
            </a:extLst>
          </p:cNvPr>
          <p:cNvPicPr>
            <a:picLocks noChangeAspect="1"/>
          </p:cNvPicPr>
          <p:nvPr/>
        </p:nvPicPr>
        <p:blipFill>
          <a:blip r:embed="rId2"/>
          <a:stretch>
            <a:fillRect/>
          </a:stretch>
        </p:blipFill>
        <p:spPr>
          <a:xfrm>
            <a:off x="8544603" y="2455363"/>
            <a:ext cx="301624" cy="290079"/>
          </a:xfrm>
          <a:prstGeom prst="rect">
            <a:avLst/>
          </a:prstGeom>
        </p:spPr>
      </p:pic>
      <p:pic>
        <p:nvPicPr>
          <p:cNvPr id="60" name="Picture 59">
            <a:extLst>
              <a:ext uri="{FF2B5EF4-FFF2-40B4-BE49-F238E27FC236}">
                <a16:creationId xmlns:a16="http://schemas.microsoft.com/office/drawing/2014/main" id="{40CDB9AF-B3D9-CDFF-4693-C15BACD276E3}"/>
              </a:ext>
            </a:extLst>
          </p:cNvPr>
          <p:cNvPicPr>
            <a:picLocks noChangeAspect="1"/>
          </p:cNvPicPr>
          <p:nvPr/>
        </p:nvPicPr>
        <p:blipFill>
          <a:blip r:embed="rId2"/>
          <a:stretch>
            <a:fillRect/>
          </a:stretch>
        </p:blipFill>
        <p:spPr>
          <a:xfrm>
            <a:off x="7232270" y="2455364"/>
            <a:ext cx="301624" cy="290079"/>
          </a:xfrm>
          <a:prstGeom prst="rect">
            <a:avLst/>
          </a:prstGeom>
        </p:spPr>
      </p:pic>
      <p:pic>
        <p:nvPicPr>
          <p:cNvPr id="3" name="Picture 2">
            <a:extLst>
              <a:ext uri="{FF2B5EF4-FFF2-40B4-BE49-F238E27FC236}">
                <a16:creationId xmlns:a16="http://schemas.microsoft.com/office/drawing/2014/main" id="{9EC7B47A-F994-C8A9-9AA1-1F842CD0D7F5}"/>
              </a:ext>
            </a:extLst>
          </p:cNvPr>
          <p:cNvPicPr>
            <a:picLocks noChangeAspect="1"/>
          </p:cNvPicPr>
          <p:nvPr/>
        </p:nvPicPr>
        <p:blipFill>
          <a:blip r:embed="rId2"/>
          <a:stretch>
            <a:fillRect/>
          </a:stretch>
        </p:blipFill>
        <p:spPr>
          <a:xfrm>
            <a:off x="5944897" y="4725711"/>
            <a:ext cx="301624" cy="290079"/>
          </a:xfrm>
          <a:prstGeom prst="rect">
            <a:avLst/>
          </a:prstGeom>
        </p:spPr>
      </p:pic>
      <p:pic>
        <p:nvPicPr>
          <p:cNvPr id="4" name="Picture 3">
            <a:extLst>
              <a:ext uri="{FF2B5EF4-FFF2-40B4-BE49-F238E27FC236}">
                <a16:creationId xmlns:a16="http://schemas.microsoft.com/office/drawing/2014/main" id="{061DC7E6-A6B9-64A7-B35C-54671041BA0E}"/>
              </a:ext>
            </a:extLst>
          </p:cNvPr>
          <p:cNvPicPr>
            <a:picLocks noChangeAspect="1"/>
          </p:cNvPicPr>
          <p:nvPr/>
        </p:nvPicPr>
        <p:blipFill>
          <a:blip r:embed="rId3"/>
          <a:stretch>
            <a:fillRect/>
          </a:stretch>
        </p:blipFill>
        <p:spPr>
          <a:xfrm>
            <a:off x="8554782" y="3911634"/>
            <a:ext cx="365309" cy="313824"/>
          </a:xfrm>
          <a:prstGeom prst="rect">
            <a:avLst/>
          </a:prstGeom>
        </p:spPr>
      </p:pic>
    </p:spTree>
    <p:extLst>
      <p:ext uri="{BB962C8B-B14F-4D97-AF65-F5344CB8AC3E}">
        <p14:creationId xmlns:p14="http://schemas.microsoft.com/office/powerpoint/2010/main" val="2874763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group of cucumbers growing on a plant&#10;&#10;Description automatically generated">
            <a:extLst>
              <a:ext uri="{FF2B5EF4-FFF2-40B4-BE49-F238E27FC236}">
                <a16:creationId xmlns:a16="http://schemas.microsoft.com/office/drawing/2014/main" id="{53E3777C-CF6A-62AB-D34C-3883C789E2FB}"/>
              </a:ext>
            </a:extLst>
          </p:cNvPr>
          <p:cNvPicPr>
            <a:picLocks noChangeAspect="1"/>
          </p:cNvPicPr>
          <p:nvPr/>
        </p:nvPicPr>
        <p:blipFill rotWithShape="1">
          <a:blip r:embed="rId2"/>
          <a:srcRect t="9091" r="23298"/>
          <a:stretch/>
        </p:blipFill>
        <p:spPr>
          <a:xfrm>
            <a:off x="3523488" y="10"/>
            <a:ext cx="8668512" cy="6857990"/>
          </a:xfrm>
          <a:prstGeom prst="rect">
            <a:avLst/>
          </a:prstGeom>
        </p:spPr>
      </p:pic>
      <p:sp>
        <p:nvSpPr>
          <p:cNvPr id="18" name="Rectangle 17">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756601"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00FFCB7-EC63-495B-9ED3-9E3A0892BB67}"/>
              </a:ext>
            </a:extLst>
          </p:cNvPr>
          <p:cNvSpPr>
            <a:spLocks noGrp="1"/>
          </p:cNvSpPr>
          <p:nvPr>
            <p:ph type="ctrTitle"/>
          </p:nvPr>
        </p:nvSpPr>
        <p:spPr>
          <a:xfrm>
            <a:off x="431088" y="207963"/>
            <a:ext cx="4023360" cy="718842"/>
          </a:xfrm>
        </p:spPr>
        <p:txBody>
          <a:bodyPr anchor="b">
            <a:normAutofit fontScale="90000"/>
          </a:bodyPr>
          <a:lstStyle/>
          <a:p>
            <a:pPr algn="l"/>
            <a:r>
              <a:rPr lang="en-US" sz="4800">
                <a:latin typeface="Adobe Devanagari"/>
              </a:rPr>
              <a:t>Introduction</a:t>
            </a:r>
            <a:endParaRPr lang="en-US" sz="4800"/>
          </a:p>
        </p:txBody>
      </p:sp>
      <p:pic>
        <p:nvPicPr>
          <p:cNvPr id="5" name="Picture 4">
            <a:extLst>
              <a:ext uri="{FF2B5EF4-FFF2-40B4-BE49-F238E27FC236}">
                <a16:creationId xmlns:a16="http://schemas.microsoft.com/office/drawing/2014/main" id="{1DC8A1D1-3F8B-6DF8-21D0-5CE7CC53D898}"/>
              </a:ext>
            </a:extLst>
          </p:cNvPr>
          <p:cNvPicPr>
            <a:picLocks noChangeAspect="1"/>
          </p:cNvPicPr>
          <p:nvPr/>
        </p:nvPicPr>
        <p:blipFill>
          <a:blip r:embed="rId3"/>
          <a:stretch>
            <a:fillRect/>
          </a:stretch>
        </p:blipFill>
        <p:spPr>
          <a:xfrm>
            <a:off x="0" y="6306156"/>
            <a:ext cx="12192000" cy="552704"/>
          </a:xfrm>
          <a:prstGeom prst="rect">
            <a:avLst/>
          </a:prstGeom>
        </p:spPr>
      </p:pic>
      <p:sp>
        <p:nvSpPr>
          <p:cNvPr id="7" name="TextBox 6">
            <a:extLst>
              <a:ext uri="{FF2B5EF4-FFF2-40B4-BE49-F238E27FC236}">
                <a16:creationId xmlns:a16="http://schemas.microsoft.com/office/drawing/2014/main" id="{E08D7D96-F85F-EB2C-2957-3998A3AB7CC3}"/>
              </a:ext>
            </a:extLst>
          </p:cNvPr>
          <p:cNvSpPr txBox="1"/>
          <p:nvPr/>
        </p:nvSpPr>
        <p:spPr>
          <a:xfrm>
            <a:off x="410504" y="1128887"/>
            <a:ext cx="8811187" cy="526297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2400" b="1">
                <a:ea typeface="Cambria"/>
              </a:rPr>
              <a:t>What is gherkin and why gherkin cultivation is Important to Sri Lanka?</a:t>
            </a:r>
            <a:endParaRPr lang="en-US" sz="2400">
              <a:ea typeface="Cambria"/>
            </a:endParaRPr>
          </a:p>
          <a:p>
            <a:pPr marL="285750" indent="-285750">
              <a:buFont typeface="Arial"/>
              <a:buChar char="•"/>
            </a:pPr>
            <a:endParaRPr lang="en-US" sz="2400" b="1">
              <a:ea typeface="Cambria"/>
            </a:endParaRPr>
          </a:p>
          <a:p>
            <a:pPr marL="285750" indent="-285750">
              <a:buFont typeface="Arial"/>
              <a:buChar char="•"/>
            </a:pPr>
            <a:r>
              <a:rPr lang="en-US" sz="2400" b="1">
                <a:ea typeface="Cambria"/>
              </a:rPr>
              <a:t>Overview of gherkin cultivation in Sri Lanka</a:t>
            </a:r>
          </a:p>
          <a:p>
            <a:pPr marL="285750" indent="-285750">
              <a:buFont typeface="Arial"/>
              <a:buChar char="•"/>
            </a:pPr>
            <a:endParaRPr lang="en-US" sz="2400" b="1">
              <a:ea typeface="Cambria"/>
            </a:endParaRPr>
          </a:p>
          <a:p>
            <a:pPr marL="285750" indent="-285750">
              <a:buFont typeface="Arial"/>
              <a:buChar char="•"/>
            </a:pPr>
            <a:r>
              <a:rPr lang="en-US" sz="2400" b="1">
                <a:ea typeface="Cambria"/>
              </a:rPr>
              <a:t>What  are  the gherkin cultivation problem areas?</a:t>
            </a:r>
          </a:p>
          <a:p>
            <a:pPr marL="285750" indent="-285750">
              <a:buFont typeface="Arial"/>
              <a:buChar char="•"/>
            </a:pPr>
            <a:endParaRPr lang="en-US" sz="2400" b="1">
              <a:ea typeface="Cambria"/>
            </a:endParaRPr>
          </a:p>
          <a:p>
            <a:pPr marL="285750" indent="-285750">
              <a:buFont typeface="Arial"/>
              <a:buChar char="•"/>
            </a:pPr>
            <a:r>
              <a:rPr lang="en-US" sz="2400" b="1">
                <a:ea typeface="Cambria"/>
              </a:rPr>
              <a:t>Why should gherkin cultivation need and automated system?</a:t>
            </a:r>
          </a:p>
          <a:p>
            <a:pPr marL="285750" indent="-285750">
              <a:buFont typeface="Arial"/>
              <a:buChar char="•"/>
            </a:pPr>
            <a:endParaRPr lang="en-US" sz="2400" b="1">
              <a:ea typeface="Cambria"/>
            </a:endParaRPr>
          </a:p>
          <a:p>
            <a:pPr marL="285750" indent="-285750">
              <a:buFont typeface="Arial"/>
              <a:buChar char="•"/>
            </a:pPr>
            <a:r>
              <a:rPr lang="en-US" sz="2400" b="1">
                <a:ea typeface="Cambria"/>
              </a:rPr>
              <a:t>Benefits of automated system for gherkin cultivation</a:t>
            </a:r>
          </a:p>
          <a:p>
            <a:pPr marL="285750" indent="-285750">
              <a:buFont typeface="Arial"/>
              <a:buChar char="•"/>
            </a:pPr>
            <a:endParaRPr lang="en-US" b="1">
              <a:ea typeface="Cambria"/>
            </a:endParaRPr>
          </a:p>
          <a:p>
            <a:pPr marL="285750" indent="-285750">
              <a:buFont typeface="Arial"/>
              <a:buChar char="•"/>
            </a:pPr>
            <a:endParaRPr lang="en-US" b="1">
              <a:ea typeface="Cambria"/>
            </a:endParaRPr>
          </a:p>
          <a:p>
            <a:endParaRPr lang="en-US" b="1">
              <a:ea typeface="Cambria"/>
            </a:endParaRPr>
          </a:p>
          <a:p>
            <a:endParaRPr lang="en-US" b="1">
              <a:ea typeface="Cambria"/>
            </a:endParaRPr>
          </a:p>
        </p:txBody>
      </p:sp>
    </p:spTree>
    <p:extLst>
      <p:ext uri="{BB962C8B-B14F-4D97-AF65-F5344CB8AC3E}">
        <p14:creationId xmlns:p14="http://schemas.microsoft.com/office/powerpoint/2010/main" val="4150955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F540D8-2B9B-8794-D87B-3827E9EFC9CB}"/>
              </a:ext>
            </a:extLst>
          </p:cNvPr>
          <p:cNvSpPr>
            <a:spLocks noGrp="1"/>
          </p:cNvSpPr>
          <p:nvPr>
            <p:ph type="title"/>
          </p:nvPr>
        </p:nvSpPr>
        <p:spPr/>
        <p:txBody>
          <a:bodyPr/>
          <a:lstStyle/>
          <a:p>
            <a:r>
              <a:rPr lang="en-US">
                <a:latin typeface="Adobe Devanagari"/>
              </a:rPr>
              <a:t>Specific and Sub Objectives</a:t>
            </a:r>
            <a:endParaRPr lang="en-US"/>
          </a:p>
        </p:txBody>
      </p:sp>
      <p:sp>
        <p:nvSpPr>
          <p:cNvPr id="3" name="Content Placeholder 2">
            <a:extLst>
              <a:ext uri="{FF2B5EF4-FFF2-40B4-BE49-F238E27FC236}">
                <a16:creationId xmlns:a16="http://schemas.microsoft.com/office/drawing/2014/main" id="{820F6B8A-33D3-E6BC-FC18-03EFFC1AF894}"/>
              </a:ext>
            </a:extLst>
          </p:cNvPr>
          <p:cNvSpPr>
            <a:spLocks noGrp="1"/>
          </p:cNvSpPr>
          <p:nvPr>
            <p:ph idx="1"/>
          </p:nvPr>
        </p:nvSpPr>
        <p:spPr>
          <a:xfrm>
            <a:off x="-2149433" y="1199444"/>
            <a:ext cx="14138233" cy="6092041"/>
          </a:xfrm>
        </p:spPr>
        <p:txBody>
          <a:bodyPr vert="horz" lIns="91440" tIns="45720" rIns="91440" bIns="45720" rtlCol="0" anchor="t">
            <a:normAutofit/>
          </a:bodyPr>
          <a:lstStyle/>
          <a:p>
            <a:pPr marL="0" indent="0">
              <a:buNone/>
            </a:pPr>
            <a:endParaRPr lang="en-US">
              <a:solidFill>
                <a:srgbClr val="000000"/>
              </a:solidFill>
              <a:ea typeface="Cambria"/>
            </a:endParaRPr>
          </a:p>
          <a:p>
            <a:endParaRPr lang="en-US">
              <a:ea typeface="Cambria"/>
            </a:endParaRPr>
          </a:p>
        </p:txBody>
      </p:sp>
      <p:sp>
        <p:nvSpPr>
          <p:cNvPr id="11" name="Oval 10">
            <a:extLst>
              <a:ext uri="{FF2B5EF4-FFF2-40B4-BE49-F238E27FC236}">
                <a16:creationId xmlns:a16="http://schemas.microsoft.com/office/drawing/2014/main" id="{C8C91F08-213D-815C-F124-65B83E3174F2}"/>
              </a:ext>
            </a:extLst>
          </p:cNvPr>
          <p:cNvSpPr/>
          <p:nvPr/>
        </p:nvSpPr>
        <p:spPr>
          <a:xfrm>
            <a:off x="797140" y="2668543"/>
            <a:ext cx="2384230" cy="2196241"/>
          </a:xfrm>
          <a:prstGeom prst="ellipse">
            <a:avLst/>
          </a:prstGeom>
          <a:solidFill>
            <a:srgbClr val="A6723F"/>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600">
                <a:solidFill>
                  <a:schemeClr val="bg1"/>
                </a:solidFill>
                <a:ea typeface="+mn-lt"/>
                <a:cs typeface="+mn-lt"/>
              </a:rPr>
              <a:t>Fertilizer stock recommendation,  prediction and optimization</a:t>
            </a:r>
          </a:p>
        </p:txBody>
      </p:sp>
      <p:sp>
        <p:nvSpPr>
          <p:cNvPr id="13" name="Oval 12">
            <a:extLst>
              <a:ext uri="{FF2B5EF4-FFF2-40B4-BE49-F238E27FC236}">
                <a16:creationId xmlns:a16="http://schemas.microsoft.com/office/drawing/2014/main" id="{3691D08E-F93D-3E85-EABA-FC1BF2AFACA8}"/>
              </a:ext>
            </a:extLst>
          </p:cNvPr>
          <p:cNvSpPr/>
          <p:nvPr/>
        </p:nvSpPr>
        <p:spPr>
          <a:xfrm>
            <a:off x="584637" y="2482733"/>
            <a:ext cx="2775876" cy="2578943"/>
          </a:xfrm>
          <a:prstGeom prst="ellipse">
            <a:avLst/>
          </a:prstGeom>
          <a:noFill/>
          <a:ln>
            <a:solidFill>
              <a:srgbClr val="A672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Rounded Corners 14">
            <a:extLst>
              <a:ext uri="{FF2B5EF4-FFF2-40B4-BE49-F238E27FC236}">
                <a16:creationId xmlns:a16="http://schemas.microsoft.com/office/drawing/2014/main" id="{049908F6-5D02-0A9F-ECDF-8FF631B71A17}"/>
              </a:ext>
            </a:extLst>
          </p:cNvPr>
          <p:cNvSpPr/>
          <p:nvPr/>
        </p:nvSpPr>
        <p:spPr>
          <a:xfrm>
            <a:off x="4126314" y="1194267"/>
            <a:ext cx="7310507" cy="668994"/>
          </a:xfrm>
          <a:prstGeom prst="roundRect">
            <a:avLst/>
          </a:prstGeom>
          <a:solidFill>
            <a:srgbClr val="D1AE66"/>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200" b="1">
                <a:solidFill>
                  <a:schemeClr val="tx1"/>
                </a:solidFill>
                <a:ea typeface="+mn-lt"/>
                <a:cs typeface="+mn-lt"/>
              </a:rPr>
              <a:t>Recommending the suitable fertilizers to the soil</a:t>
            </a:r>
            <a:endParaRPr lang="en-US" sz="2200">
              <a:solidFill>
                <a:schemeClr val="tx1"/>
              </a:solidFill>
              <a:ea typeface="Cambria"/>
            </a:endParaRPr>
          </a:p>
        </p:txBody>
      </p:sp>
      <p:sp>
        <p:nvSpPr>
          <p:cNvPr id="17" name="Oval 16">
            <a:extLst>
              <a:ext uri="{FF2B5EF4-FFF2-40B4-BE49-F238E27FC236}">
                <a16:creationId xmlns:a16="http://schemas.microsoft.com/office/drawing/2014/main" id="{C2C8CC0B-EDCB-C552-FABB-6EED92CCA30D}"/>
              </a:ext>
            </a:extLst>
          </p:cNvPr>
          <p:cNvSpPr/>
          <p:nvPr/>
        </p:nvSpPr>
        <p:spPr>
          <a:xfrm>
            <a:off x="3575869" y="1102688"/>
            <a:ext cx="914591" cy="851761"/>
          </a:xfrm>
          <a:prstGeom prst="ellipse">
            <a:avLst/>
          </a:prstGeom>
          <a:solidFill>
            <a:srgbClr val="A6723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Rounded Corners 18">
            <a:extLst>
              <a:ext uri="{FF2B5EF4-FFF2-40B4-BE49-F238E27FC236}">
                <a16:creationId xmlns:a16="http://schemas.microsoft.com/office/drawing/2014/main" id="{0F8F6754-1045-535D-8EBE-4B5C33C869C5}"/>
              </a:ext>
            </a:extLst>
          </p:cNvPr>
          <p:cNvSpPr/>
          <p:nvPr/>
        </p:nvSpPr>
        <p:spPr>
          <a:xfrm>
            <a:off x="5164041" y="2551353"/>
            <a:ext cx="6266287" cy="781075"/>
          </a:xfrm>
          <a:prstGeom prst="roundRect">
            <a:avLst/>
          </a:prstGeom>
          <a:solidFill>
            <a:srgbClr val="D1AE66"/>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200" b="1">
                <a:solidFill>
                  <a:schemeClr val="tx1"/>
                </a:solidFill>
                <a:ea typeface="+mn-lt"/>
                <a:cs typeface="+mn-lt"/>
              </a:rPr>
              <a:t>Predicting the crop-yield fertilizer stock </a:t>
            </a:r>
            <a:endParaRPr lang="en-US" sz="2200">
              <a:solidFill>
                <a:schemeClr val="tx1"/>
              </a:solidFill>
              <a:ea typeface="Cambria"/>
            </a:endParaRPr>
          </a:p>
        </p:txBody>
      </p:sp>
      <p:sp>
        <p:nvSpPr>
          <p:cNvPr id="21" name="Oval 20">
            <a:extLst>
              <a:ext uri="{FF2B5EF4-FFF2-40B4-BE49-F238E27FC236}">
                <a16:creationId xmlns:a16="http://schemas.microsoft.com/office/drawing/2014/main" id="{57392273-90A3-D206-3A88-AB8E69347CBE}"/>
              </a:ext>
            </a:extLst>
          </p:cNvPr>
          <p:cNvSpPr/>
          <p:nvPr/>
        </p:nvSpPr>
        <p:spPr>
          <a:xfrm>
            <a:off x="4603516" y="2503317"/>
            <a:ext cx="849277" cy="884416"/>
          </a:xfrm>
          <a:prstGeom prst="ellipse">
            <a:avLst/>
          </a:prstGeom>
          <a:solidFill>
            <a:srgbClr val="A6723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Rounded Corners 22">
            <a:extLst>
              <a:ext uri="{FF2B5EF4-FFF2-40B4-BE49-F238E27FC236}">
                <a16:creationId xmlns:a16="http://schemas.microsoft.com/office/drawing/2014/main" id="{22076511-E583-0D01-B199-26AEB728CB23}"/>
              </a:ext>
            </a:extLst>
          </p:cNvPr>
          <p:cNvSpPr/>
          <p:nvPr/>
        </p:nvSpPr>
        <p:spPr>
          <a:xfrm>
            <a:off x="5098450" y="4037772"/>
            <a:ext cx="6333618" cy="658109"/>
          </a:xfrm>
          <a:prstGeom prst="roundRect">
            <a:avLst/>
          </a:prstGeom>
          <a:solidFill>
            <a:srgbClr val="D1AE66"/>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r>
              <a:rPr lang="en-US" sz="2200" b="1">
                <a:solidFill>
                  <a:schemeClr val="tx1"/>
                </a:solidFill>
                <a:ea typeface="+mn-lt"/>
                <a:cs typeface="+mn-lt"/>
              </a:rPr>
              <a:t>       Create a farmer-friendly application</a:t>
            </a:r>
            <a:endParaRPr lang="en-US" sz="2200">
              <a:solidFill>
                <a:schemeClr val="tx1"/>
              </a:solidFill>
              <a:ea typeface="Cambria"/>
            </a:endParaRPr>
          </a:p>
        </p:txBody>
      </p:sp>
      <p:sp>
        <p:nvSpPr>
          <p:cNvPr id="25" name="Oval 24">
            <a:extLst>
              <a:ext uri="{FF2B5EF4-FFF2-40B4-BE49-F238E27FC236}">
                <a16:creationId xmlns:a16="http://schemas.microsoft.com/office/drawing/2014/main" id="{DC56C00B-1EFB-A339-C0A2-FA2A3D75A905}"/>
              </a:ext>
            </a:extLst>
          </p:cNvPr>
          <p:cNvSpPr/>
          <p:nvPr/>
        </p:nvSpPr>
        <p:spPr>
          <a:xfrm>
            <a:off x="4521396" y="3919988"/>
            <a:ext cx="881935" cy="895302"/>
          </a:xfrm>
          <a:prstGeom prst="ellipse">
            <a:avLst/>
          </a:prstGeom>
          <a:solidFill>
            <a:srgbClr val="A6723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Rounded Corners 26">
            <a:extLst>
              <a:ext uri="{FF2B5EF4-FFF2-40B4-BE49-F238E27FC236}">
                <a16:creationId xmlns:a16="http://schemas.microsoft.com/office/drawing/2014/main" id="{136BF276-1A50-18DE-34AA-98AE7B4A6F29}"/>
              </a:ext>
            </a:extLst>
          </p:cNvPr>
          <p:cNvSpPr/>
          <p:nvPr/>
        </p:nvSpPr>
        <p:spPr>
          <a:xfrm>
            <a:off x="4031947" y="5537856"/>
            <a:ext cx="7486695" cy="679879"/>
          </a:xfrm>
          <a:prstGeom prst="roundRect">
            <a:avLst/>
          </a:prstGeom>
          <a:solidFill>
            <a:srgbClr val="D1AE66"/>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200" b="1">
                <a:solidFill>
                  <a:schemeClr val="tx1"/>
                </a:solidFill>
                <a:ea typeface="+mn-lt"/>
                <a:cs typeface="+mn-lt"/>
              </a:rPr>
              <a:t>  Predicting the fertilizers according to weather forecast</a:t>
            </a:r>
            <a:endParaRPr lang="en-US" sz="2200">
              <a:solidFill>
                <a:schemeClr val="tx1"/>
              </a:solidFill>
              <a:ea typeface="Cambria"/>
            </a:endParaRPr>
          </a:p>
        </p:txBody>
      </p:sp>
      <p:sp>
        <p:nvSpPr>
          <p:cNvPr id="29" name="Oval 28">
            <a:extLst>
              <a:ext uri="{FF2B5EF4-FFF2-40B4-BE49-F238E27FC236}">
                <a16:creationId xmlns:a16="http://schemas.microsoft.com/office/drawing/2014/main" id="{393D06FF-B892-A559-1759-C6B701FA3760}"/>
              </a:ext>
            </a:extLst>
          </p:cNvPr>
          <p:cNvSpPr/>
          <p:nvPr/>
        </p:nvSpPr>
        <p:spPr>
          <a:xfrm>
            <a:off x="3380306" y="5446278"/>
            <a:ext cx="871048" cy="851759"/>
          </a:xfrm>
          <a:prstGeom prst="ellipse">
            <a:avLst/>
          </a:prstGeom>
          <a:solidFill>
            <a:srgbClr val="A6723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9" name="Straight Arrow Connector 38">
            <a:extLst>
              <a:ext uri="{FF2B5EF4-FFF2-40B4-BE49-F238E27FC236}">
                <a16:creationId xmlns:a16="http://schemas.microsoft.com/office/drawing/2014/main" id="{09321182-F9FC-0A0E-3716-F3E54730799C}"/>
              </a:ext>
            </a:extLst>
          </p:cNvPr>
          <p:cNvCxnSpPr/>
          <p:nvPr/>
        </p:nvCxnSpPr>
        <p:spPr>
          <a:xfrm flipH="1">
            <a:off x="2310742" y="1518558"/>
            <a:ext cx="1257957" cy="982022"/>
          </a:xfrm>
          <a:prstGeom prst="straightConnector1">
            <a:avLst/>
          </a:prstGeom>
          <a:ln>
            <a:solidFill>
              <a:srgbClr val="996633"/>
            </a:solidFill>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E15C52A2-F3B9-1E7D-E033-4C449BC6A550}"/>
              </a:ext>
            </a:extLst>
          </p:cNvPr>
          <p:cNvCxnSpPr>
            <a:cxnSpLocks/>
          </p:cNvCxnSpPr>
          <p:nvPr/>
        </p:nvCxnSpPr>
        <p:spPr>
          <a:xfrm flipH="1">
            <a:off x="3248781" y="2878060"/>
            <a:ext cx="1355572" cy="383421"/>
          </a:xfrm>
          <a:prstGeom prst="straightConnector1">
            <a:avLst/>
          </a:prstGeom>
          <a:ln>
            <a:solidFill>
              <a:srgbClr val="996633"/>
            </a:solidFill>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72F76210-EFA3-6DF5-D18B-3B2EE42D78D5}"/>
              </a:ext>
            </a:extLst>
          </p:cNvPr>
          <p:cNvCxnSpPr>
            <a:cxnSpLocks/>
          </p:cNvCxnSpPr>
          <p:nvPr/>
        </p:nvCxnSpPr>
        <p:spPr>
          <a:xfrm flipH="1" flipV="1">
            <a:off x="3357745" y="4090259"/>
            <a:ext cx="1218304" cy="301216"/>
          </a:xfrm>
          <a:prstGeom prst="straightConnector1">
            <a:avLst/>
          </a:prstGeom>
          <a:ln>
            <a:solidFill>
              <a:srgbClr val="996633"/>
            </a:solidFill>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5573CD76-4E8A-5FDF-A0B4-6419E790B836}"/>
              </a:ext>
            </a:extLst>
          </p:cNvPr>
          <p:cNvCxnSpPr>
            <a:cxnSpLocks/>
          </p:cNvCxnSpPr>
          <p:nvPr/>
        </p:nvCxnSpPr>
        <p:spPr>
          <a:xfrm flipH="1" flipV="1">
            <a:off x="2648938" y="4912562"/>
            <a:ext cx="807576" cy="680876"/>
          </a:xfrm>
          <a:prstGeom prst="straightConnector1">
            <a:avLst/>
          </a:prstGeom>
          <a:ln>
            <a:solidFill>
              <a:srgbClr val="996633"/>
            </a:solidFill>
          </a:ln>
        </p:spPr>
        <p:style>
          <a:lnRef idx="1">
            <a:schemeClr val="accent1"/>
          </a:lnRef>
          <a:fillRef idx="0">
            <a:schemeClr val="accent1"/>
          </a:fillRef>
          <a:effectRef idx="0">
            <a:schemeClr val="accent1"/>
          </a:effectRef>
          <a:fontRef idx="minor">
            <a:schemeClr val="tx1"/>
          </a:fontRef>
        </p:style>
      </p:cxnSp>
      <p:pic>
        <p:nvPicPr>
          <p:cNvPr id="46" name="Picture 45" descr="A black rectangular object with a hole in the middle&#10;&#10;Description automatically generated">
            <a:extLst>
              <a:ext uri="{FF2B5EF4-FFF2-40B4-BE49-F238E27FC236}">
                <a16:creationId xmlns:a16="http://schemas.microsoft.com/office/drawing/2014/main" id="{038C0702-99C4-F6FB-6356-E8036CE75361}"/>
              </a:ext>
            </a:extLst>
          </p:cNvPr>
          <p:cNvPicPr>
            <a:picLocks noChangeAspect="1"/>
          </p:cNvPicPr>
          <p:nvPr/>
        </p:nvPicPr>
        <p:blipFill>
          <a:blip r:embed="rId2"/>
          <a:stretch>
            <a:fillRect/>
          </a:stretch>
        </p:blipFill>
        <p:spPr>
          <a:xfrm>
            <a:off x="4644319" y="4065763"/>
            <a:ext cx="631472" cy="617361"/>
          </a:xfrm>
          <a:prstGeom prst="rect">
            <a:avLst/>
          </a:prstGeom>
        </p:spPr>
      </p:pic>
      <p:pic>
        <p:nvPicPr>
          <p:cNvPr id="47" name="Picture 46" descr="A black and white logo&#10;&#10;Description automatically generated">
            <a:extLst>
              <a:ext uri="{FF2B5EF4-FFF2-40B4-BE49-F238E27FC236}">
                <a16:creationId xmlns:a16="http://schemas.microsoft.com/office/drawing/2014/main" id="{0E75421C-0DFC-A6D2-D831-533BFEEA7A51}"/>
              </a:ext>
            </a:extLst>
          </p:cNvPr>
          <p:cNvPicPr>
            <a:picLocks noChangeAspect="1"/>
          </p:cNvPicPr>
          <p:nvPr/>
        </p:nvPicPr>
        <p:blipFill>
          <a:blip r:embed="rId3"/>
          <a:stretch>
            <a:fillRect/>
          </a:stretch>
        </p:blipFill>
        <p:spPr>
          <a:xfrm>
            <a:off x="4806597" y="4242152"/>
            <a:ext cx="306918" cy="321029"/>
          </a:xfrm>
          <a:prstGeom prst="rect">
            <a:avLst/>
          </a:prstGeom>
        </p:spPr>
      </p:pic>
      <p:pic>
        <p:nvPicPr>
          <p:cNvPr id="48" name="Picture 47" descr="A black bag with a leaf&#10;&#10;Description automatically generated">
            <a:extLst>
              <a:ext uri="{FF2B5EF4-FFF2-40B4-BE49-F238E27FC236}">
                <a16:creationId xmlns:a16="http://schemas.microsoft.com/office/drawing/2014/main" id="{3E225DF4-723A-C53C-9FEB-D53156466933}"/>
              </a:ext>
            </a:extLst>
          </p:cNvPr>
          <p:cNvPicPr>
            <a:picLocks noChangeAspect="1"/>
          </p:cNvPicPr>
          <p:nvPr/>
        </p:nvPicPr>
        <p:blipFill>
          <a:blip r:embed="rId4"/>
          <a:stretch>
            <a:fillRect/>
          </a:stretch>
        </p:blipFill>
        <p:spPr>
          <a:xfrm>
            <a:off x="3797653" y="1299986"/>
            <a:ext cx="482601" cy="468489"/>
          </a:xfrm>
          <a:prstGeom prst="rect">
            <a:avLst/>
          </a:prstGeom>
        </p:spPr>
      </p:pic>
      <p:pic>
        <p:nvPicPr>
          <p:cNvPr id="49" name="Picture 48" descr="A black and white icon of a flower and a spray bottle&#10;&#10;Description automatically generated">
            <a:extLst>
              <a:ext uri="{FF2B5EF4-FFF2-40B4-BE49-F238E27FC236}">
                <a16:creationId xmlns:a16="http://schemas.microsoft.com/office/drawing/2014/main" id="{0E5A6108-42D5-A0C8-64B1-DBAEF8C7B83F}"/>
              </a:ext>
            </a:extLst>
          </p:cNvPr>
          <p:cNvPicPr>
            <a:picLocks noChangeAspect="1"/>
          </p:cNvPicPr>
          <p:nvPr/>
        </p:nvPicPr>
        <p:blipFill>
          <a:blip r:embed="rId5"/>
          <a:stretch>
            <a:fillRect/>
          </a:stretch>
        </p:blipFill>
        <p:spPr>
          <a:xfrm>
            <a:off x="4806598" y="2675820"/>
            <a:ext cx="450146" cy="506590"/>
          </a:xfrm>
          <a:prstGeom prst="rect">
            <a:avLst/>
          </a:prstGeom>
        </p:spPr>
      </p:pic>
      <p:pic>
        <p:nvPicPr>
          <p:cNvPr id="50" name="Picture 49">
            <a:extLst>
              <a:ext uri="{FF2B5EF4-FFF2-40B4-BE49-F238E27FC236}">
                <a16:creationId xmlns:a16="http://schemas.microsoft.com/office/drawing/2014/main" id="{FDC54103-69B5-D7A3-0F26-5EE249D9301F}"/>
              </a:ext>
            </a:extLst>
          </p:cNvPr>
          <p:cNvPicPr>
            <a:picLocks noChangeAspect="1"/>
          </p:cNvPicPr>
          <p:nvPr/>
        </p:nvPicPr>
        <p:blipFill>
          <a:blip r:embed="rId6"/>
          <a:stretch>
            <a:fillRect/>
          </a:stretch>
        </p:blipFill>
        <p:spPr>
          <a:xfrm>
            <a:off x="3557764" y="5646208"/>
            <a:ext cx="476250" cy="476250"/>
          </a:xfrm>
          <a:prstGeom prst="rect">
            <a:avLst/>
          </a:prstGeom>
        </p:spPr>
      </p:pic>
    </p:spTree>
    <p:extLst>
      <p:ext uri="{BB962C8B-B14F-4D97-AF65-F5344CB8AC3E}">
        <p14:creationId xmlns:p14="http://schemas.microsoft.com/office/powerpoint/2010/main" val="114589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500"/>
                                        <p:tgtEl>
                                          <p:spTgt spid="1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500"/>
                                        <p:tgtEl>
                                          <p:spTgt spid="1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500"/>
                                        <p:tgtEl>
                                          <p:spTgt spid="23"/>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7"/>
                                        </p:tgtEl>
                                        <p:attrNameLst>
                                          <p:attrName>style.visibility</p:attrName>
                                        </p:attrNameLst>
                                      </p:cBhvr>
                                      <p:to>
                                        <p:strVal val="visible"/>
                                      </p:to>
                                    </p:set>
                                    <p:animEffect transition="in" filter="fade">
                                      <p:cBhvr>
                                        <p:cTn id="25"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1" grpId="0" animBg="1"/>
      <p:bldP spid="15" grpId="0" animBg="1"/>
      <p:bldP spid="19" grpId="0" animBg="1"/>
      <p:bldP spid="23" grpId="0" animBg="1"/>
      <p:bldP spid="27"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p:txBody>
          <a:bodyPr>
            <a:normAutofit/>
          </a:bodyPr>
          <a:lstStyle/>
          <a:p>
            <a:r>
              <a:rPr lang="en-US"/>
              <a:t>Methodology</a:t>
            </a:r>
          </a:p>
        </p:txBody>
      </p:sp>
      <p:sp>
        <p:nvSpPr>
          <p:cNvPr id="4" name="Rectangle 3">
            <a:extLst>
              <a:ext uri="{FF2B5EF4-FFF2-40B4-BE49-F238E27FC236}">
                <a16:creationId xmlns:a16="http://schemas.microsoft.com/office/drawing/2014/main" id="{2DA60EF3-4090-4DCA-9E5C-9FBCC317B9AB}"/>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rPr>
              <a:t>ITXXXXXXXX</a:t>
            </a:r>
            <a:r>
              <a:rPr lang="en-US" sz="1800">
                <a:solidFill>
                  <a:schemeClr val="tx1"/>
                </a:solidFill>
              </a:rPr>
              <a:t>   |   &lt;</a:t>
            </a:r>
            <a:r>
              <a:rPr lang="en-US" sz="1800" b="1">
                <a:solidFill>
                  <a:schemeClr val="tx1"/>
                </a:solidFill>
              </a:rPr>
              <a:t>&lt;Student Name&gt;&gt;   </a:t>
            </a:r>
            <a:r>
              <a:rPr lang="en-US" sz="1800">
                <a:solidFill>
                  <a:schemeClr val="tx1"/>
                </a:solidFill>
              </a:rPr>
              <a:t>|   </a:t>
            </a:r>
            <a:r>
              <a:rPr lang="en-US" sz="1800" b="0">
                <a:solidFill>
                  <a:schemeClr val="tx1"/>
                </a:solidFill>
              </a:rPr>
              <a:t>&lt;&lt;Project ID&gt;&gt;</a:t>
            </a:r>
          </a:p>
        </p:txBody>
      </p:sp>
      <p:graphicFrame>
        <p:nvGraphicFramePr>
          <p:cNvPr id="3" name="Diagram 2">
            <a:extLst>
              <a:ext uri="{FF2B5EF4-FFF2-40B4-BE49-F238E27FC236}">
                <a16:creationId xmlns:a16="http://schemas.microsoft.com/office/drawing/2014/main" id="{CF646F06-E66D-8887-2977-F7E34F6526B9}"/>
              </a:ext>
            </a:extLst>
          </p:cNvPr>
          <p:cNvGraphicFramePr/>
          <p:nvPr>
            <p:extLst>
              <p:ext uri="{D42A27DB-BD31-4B8C-83A1-F6EECF244321}">
                <p14:modId xmlns:p14="http://schemas.microsoft.com/office/powerpoint/2010/main" val="3425837786"/>
              </p:ext>
            </p:extLst>
          </p:nvPr>
        </p:nvGraphicFramePr>
        <p:xfrm>
          <a:off x="3694466" y="1444095"/>
          <a:ext cx="4988718" cy="42052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89" name="TextBox 188">
            <a:extLst>
              <a:ext uri="{FF2B5EF4-FFF2-40B4-BE49-F238E27FC236}">
                <a16:creationId xmlns:a16="http://schemas.microsoft.com/office/drawing/2014/main" id="{A84254BC-11FD-2484-8D02-13658A4D644C}"/>
              </a:ext>
            </a:extLst>
          </p:cNvPr>
          <p:cNvSpPr txBox="1"/>
          <p:nvPr/>
        </p:nvSpPr>
        <p:spPr>
          <a:xfrm>
            <a:off x="301728" y="1858833"/>
            <a:ext cx="3323834" cy="3970318"/>
          </a:xfrm>
          <a:prstGeom prst="rect">
            <a:avLst/>
          </a:prstGeom>
          <a:ln>
            <a:solidFill>
              <a:srgbClr val="EFBE5D"/>
            </a:solidFill>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Cambria"/>
              </a:rPr>
              <a:t>Functional Requirements </a:t>
            </a:r>
            <a:endParaRPr lang="en-US"/>
          </a:p>
          <a:p>
            <a:endParaRPr lang="en-US">
              <a:ea typeface="+mn-lt"/>
              <a:cs typeface="+mn-lt"/>
            </a:endParaRPr>
          </a:p>
          <a:p>
            <a:pPr marL="285750" indent="-285750">
              <a:buFont typeface="Arial"/>
              <a:buChar char="•"/>
            </a:pPr>
            <a:r>
              <a:rPr lang="en-US">
                <a:ea typeface="+mn-lt"/>
                <a:cs typeface="+mn-lt"/>
              </a:rPr>
              <a:t>Identify the fertilizer percentages in the soil</a:t>
            </a:r>
          </a:p>
          <a:p>
            <a:pPr marL="285750" indent="-285750">
              <a:buFont typeface="Arial"/>
              <a:buChar char="•"/>
            </a:pPr>
            <a:r>
              <a:rPr lang="en-US">
                <a:ea typeface="+mn-lt"/>
                <a:cs typeface="+mn-lt"/>
              </a:rPr>
              <a:t>Predict the fertilizer requirement according to weather forecast</a:t>
            </a:r>
          </a:p>
          <a:p>
            <a:pPr marL="285750" indent="-285750">
              <a:buFont typeface="Arial"/>
              <a:buChar char="•"/>
            </a:pPr>
            <a:r>
              <a:rPr lang="en-US">
                <a:ea typeface="+mn-lt"/>
                <a:cs typeface="+mn-lt"/>
              </a:rPr>
              <a:t>Suggest fertilizers and stock.</a:t>
            </a:r>
          </a:p>
          <a:p>
            <a:endParaRPr lang="en-US">
              <a:ea typeface="+mn-lt"/>
              <a:cs typeface="+mn-lt"/>
            </a:endParaRPr>
          </a:p>
          <a:p>
            <a:r>
              <a:rPr lang="en-US">
                <a:ea typeface="Cambria"/>
              </a:rPr>
              <a:t>Non-functional requirements </a:t>
            </a:r>
          </a:p>
          <a:p>
            <a:endParaRPr lang="en-US">
              <a:ea typeface="+mn-lt"/>
              <a:cs typeface="+mn-lt"/>
            </a:endParaRPr>
          </a:p>
          <a:p>
            <a:pPr marL="285750" indent="-285750">
              <a:buFont typeface="Arial"/>
              <a:buChar char="•"/>
            </a:pPr>
            <a:r>
              <a:rPr lang="en-US">
                <a:ea typeface="+mn-lt"/>
                <a:cs typeface="+mn-lt"/>
              </a:rPr>
              <a:t>Performance </a:t>
            </a:r>
            <a:endParaRPr lang="en-US">
              <a:ea typeface="Cambria"/>
            </a:endParaRPr>
          </a:p>
          <a:p>
            <a:pPr marL="285750" indent="-285750">
              <a:buFont typeface="Arial"/>
              <a:buChar char="•"/>
            </a:pPr>
            <a:r>
              <a:rPr lang="en-US">
                <a:ea typeface="+mn-lt"/>
                <a:cs typeface="+mn-lt"/>
              </a:rPr>
              <a:t>Reliability</a:t>
            </a:r>
            <a:endParaRPr lang="en-US">
              <a:ea typeface="Cambria"/>
            </a:endParaRPr>
          </a:p>
          <a:p>
            <a:pPr marL="285750" indent="-285750">
              <a:buFont typeface="Arial"/>
              <a:buChar char="•"/>
            </a:pPr>
            <a:r>
              <a:rPr lang="en-US">
                <a:ea typeface="+mn-lt"/>
                <a:cs typeface="+mn-lt"/>
              </a:rPr>
              <a:t>User friendliness</a:t>
            </a:r>
            <a:endParaRPr lang="en-US">
              <a:ea typeface="Cambria"/>
            </a:endParaRPr>
          </a:p>
        </p:txBody>
      </p:sp>
      <p:sp>
        <p:nvSpPr>
          <p:cNvPr id="191" name="TextBox 190">
            <a:extLst>
              <a:ext uri="{FF2B5EF4-FFF2-40B4-BE49-F238E27FC236}">
                <a16:creationId xmlns:a16="http://schemas.microsoft.com/office/drawing/2014/main" id="{C361E32C-08C6-7B20-5F1F-6029E0FF6DC0}"/>
              </a:ext>
            </a:extLst>
          </p:cNvPr>
          <p:cNvSpPr txBox="1"/>
          <p:nvPr/>
        </p:nvSpPr>
        <p:spPr>
          <a:xfrm>
            <a:off x="8740169" y="1234736"/>
            <a:ext cx="2916248" cy="3139321"/>
          </a:xfrm>
          <a:prstGeom prst="rect">
            <a:avLst/>
          </a:prstGeom>
          <a:ln>
            <a:solidFill>
              <a:srgbClr val="D1AE66"/>
            </a:solid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ea typeface="+mn-lt"/>
              <a:cs typeface="+mn-lt"/>
            </a:endParaRPr>
          </a:p>
          <a:p>
            <a:pPr>
              <a:buFont typeface="Arial"/>
              <a:buChar char="•"/>
            </a:pPr>
            <a:r>
              <a:rPr lang="en-US">
                <a:ea typeface="+mn-lt"/>
                <a:cs typeface="+mn-lt"/>
              </a:rPr>
              <a:t>  React Native </a:t>
            </a:r>
            <a:endParaRPr lang="en-US">
              <a:ea typeface="Cambria"/>
            </a:endParaRPr>
          </a:p>
          <a:p>
            <a:pPr>
              <a:buFont typeface="Arial"/>
              <a:buChar char="•"/>
            </a:pPr>
            <a:r>
              <a:rPr lang="en-US">
                <a:ea typeface="+mn-lt"/>
                <a:cs typeface="+mn-lt"/>
              </a:rPr>
              <a:t>  Node </a:t>
            </a:r>
            <a:endParaRPr lang="en-US">
              <a:ea typeface="Cambria"/>
            </a:endParaRPr>
          </a:p>
          <a:p>
            <a:pPr>
              <a:buFont typeface="Arial"/>
              <a:buChar char="•"/>
            </a:pPr>
            <a:r>
              <a:rPr lang="en-US">
                <a:ea typeface="+mn-lt"/>
                <a:cs typeface="+mn-lt"/>
              </a:rPr>
              <a:t>  Expo</a:t>
            </a:r>
            <a:endParaRPr lang="en-US">
              <a:ea typeface="Cambria"/>
            </a:endParaRPr>
          </a:p>
          <a:p>
            <a:pPr>
              <a:buFont typeface="Arial"/>
              <a:buChar char="•"/>
            </a:pPr>
            <a:r>
              <a:rPr lang="en-US">
                <a:ea typeface="+mn-lt"/>
                <a:cs typeface="+mn-lt"/>
              </a:rPr>
              <a:t>  Python</a:t>
            </a:r>
            <a:endParaRPr lang="en-US">
              <a:ea typeface="Cambria"/>
            </a:endParaRPr>
          </a:p>
          <a:p>
            <a:pPr>
              <a:buFont typeface="Arial"/>
              <a:buChar char="•"/>
            </a:pPr>
            <a:r>
              <a:rPr lang="en-US">
                <a:ea typeface="+mn-lt"/>
                <a:cs typeface="+mn-lt"/>
              </a:rPr>
              <a:t>  </a:t>
            </a:r>
            <a:r>
              <a:rPr lang="en-US" err="1">
                <a:ea typeface="+mn-lt"/>
                <a:cs typeface="+mn-lt"/>
              </a:rPr>
              <a:t>Jupyter</a:t>
            </a:r>
            <a:r>
              <a:rPr lang="en-US">
                <a:ea typeface="+mn-lt"/>
                <a:cs typeface="+mn-lt"/>
              </a:rPr>
              <a:t> Notebook</a:t>
            </a:r>
          </a:p>
          <a:p>
            <a:pPr>
              <a:buFont typeface="Arial"/>
              <a:buChar char="•"/>
            </a:pPr>
            <a:r>
              <a:rPr lang="en-US">
                <a:ea typeface="+mn-lt"/>
                <a:cs typeface="+mn-lt"/>
              </a:rPr>
              <a:t>  MongoDB</a:t>
            </a:r>
            <a:endParaRPr lang="en-US">
              <a:ea typeface="Cambria"/>
            </a:endParaRPr>
          </a:p>
          <a:p>
            <a:pPr>
              <a:buFont typeface="Arial"/>
              <a:buChar char="•"/>
            </a:pPr>
            <a:r>
              <a:rPr lang="en-US">
                <a:ea typeface="+mn-lt"/>
                <a:cs typeface="+mn-lt"/>
              </a:rPr>
              <a:t>  GitHub</a:t>
            </a:r>
            <a:endParaRPr lang="en-US">
              <a:ea typeface="Cambria"/>
            </a:endParaRPr>
          </a:p>
          <a:p>
            <a:pPr>
              <a:buFont typeface="Arial"/>
              <a:buChar char="•"/>
            </a:pPr>
            <a:r>
              <a:rPr lang="en-US">
                <a:ea typeface="+mn-lt"/>
                <a:cs typeface="+mn-lt"/>
              </a:rPr>
              <a:t>  Machine Learning</a:t>
            </a:r>
          </a:p>
          <a:p>
            <a:pPr>
              <a:buFont typeface="Arial"/>
              <a:buChar char="•"/>
            </a:pPr>
            <a:r>
              <a:rPr lang="en-US">
                <a:ea typeface="+mn-lt"/>
                <a:cs typeface="+mn-lt"/>
              </a:rPr>
              <a:t>  Weather API</a:t>
            </a:r>
          </a:p>
          <a:p>
            <a:pPr>
              <a:buFont typeface="Arial"/>
              <a:buChar char="•"/>
            </a:pPr>
            <a:endParaRPr lang="en-US">
              <a:ea typeface="Cambria"/>
            </a:endParaRPr>
          </a:p>
        </p:txBody>
      </p:sp>
    </p:spTree>
    <p:extLst>
      <p:ext uri="{BB962C8B-B14F-4D97-AF65-F5344CB8AC3E}">
        <p14:creationId xmlns:p14="http://schemas.microsoft.com/office/powerpoint/2010/main" val="2619686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37" presetClass="entr" presetSubtype="0" fill="hold" grpId="0" nodeType="clickEffect">
                                  <p:stCondLst>
                                    <p:cond delay="0"/>
                                  </p:stCondLst>
                                  <p:childTnLst>
                                    <p:set>
                                      <p:cBhvr>
                                        <p:cTn id="11" dur="1" fill="hold">
                                          <p:stCondLst>
                                            <p:cond delay="0"/>
                                          </p:stCondLst>
                                        </p:cTn>
                                        <p:tgtEl>
                                          <p:spTgt spid="189"/>
                                        </p:tgtEl>
                                        <p:attrNameLst>
                                          <p:attrName>style.visibility</p:attrName>
                                        </p:attrNameLst>
                                      </p:cBhvr>
                                      <p:to>
                                        <p:strVal val="visible"/>
                                      </p:to>
                                    </p:set>
                                    <p:animEffect transition="in" filter="fade">
                                      <p:cBhvr>
                                        <p:cTn id="12" dur="1000"/>
                                        <p:tgtEl>
                                          <p:spTgt spid="189"/>
                                        </p:tgtEl>
                                      </p:cBhvr>
                                    </p:animEffect>
                                    <p:anim calcmode="lin" valueType="num">
                                      <p:cBhvr>
                                        <p:cTn id="13" dur="1000" fill="hold"/>
                                        <p:tgtEl>
                                          <p:spTgt spid="189"/>
                                        </p:tgtEl>
                                        <p:attrNameLst>
                                          <p:attrName>ppt_x</p:attrName>
                                        </p:attrNameLst>
                                      </p:cBhvr>
                                      <p:tavLst>
                                        <p:tav tm="0">
                                          <p:val>
                                            <p:strVal val="#ppt_x"/>
                                          </p:val>
                                        </p:tav>
                                        <p:tav tm="100000">
                                          <p:val>
                                            <p:strVal val="#ppt_x"/>
                                          </p:val>
                                        </p:tav>
                                      </p:tavLst>
                                    </p:anim>
                                    <p:anim calcmode="lin" valueType="num">
                                      <p:cBhvr>
                                        <p:cTn id="14" dur="900" decel="100000" fill="hold"/>
                                        <p:tgtEl>
                                          <p:spTgt spid="189"/>
                                        </p:tgtEl>
                                        <p:attrNameLst>
                                          <p:attrName>ppt_y</p:attrName>
                                        </p:attrNameLst>
                                      </p:cBhvr>
                                      <p:tavLst>
                                        <p:tav tm="0">
                                          <p:val>
                                            <p:strVal val="#ppt_y+1"/>
                                          </p:val>
                                        </p:tav>
                                        <p:tav tm="100000">
                                          <p:val>
                                            <p:strVal val="#ppt_y-.03"/>
                                          </p:val>
                                        </p:tav>
                                      </p:tavLst>
                                    </p:anim>
                                    <p:anim calcmode="lin" valueType="num">
                                      <p:cBhvr>
                                        <p:cTn id="15" dur="100" accel="100000" fill="hold">
                                          <p:stCondLst>
                                            <p:cond delay="900"/>
                                          </p:stCondLst>
                                        </p:cTn>
                                        <p:tgtEl>
                                          <p:spTgt spid="189"/>
                                        </p:tgtEl>
                                        <p:attrNameLst>
                                          <p:attrName>ppt_y</p:attrName>
                                        </p:attrNameLst>
                                      </p:cBhvr>
                                      <p:tavLst>
                                        <p:tav tm="0">
                                          <p:val>
                                            <p:strVal val="#ppt_y-.03"/>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37" presetClass="entr" presetSubtype="0" fill="hold" grpId="0" nodeType="clickEffect">
                                  <p:stCondLst>
                                    <p:cond delay="0"/>
                                  </p:stCondLst>
                                  <p:childTnLst>
                                    <p:set>
                                      <p:cBhvr>
                                        <p:cTn id="19" dur="1" fill="hold">
                                          <p:stCondLst>
                                            <p:cond delay="0"/>
                                          </p:stCondLst>
                                        </p:cTn>
                                        <p:tgtEl>
                                          <p:spTgt spid="191"/>
                                        </p:tgtEl>
                                        <p:attrNameLst>
                                          <p:attrName>style.visibility</p:attrName>
                                        </p:attrNameLst>
                                      </p:cBhvr>
                                      <p:to>
                                        <p:strVal val="visible"/>
                                      </p:to>
                                    </p:set>
                                    <p:animEffect transition="in" filter="fade">
                                      <p:cBhvr>
                                        <p:cTn id="20" dur="1000"/>
                                        <p:tgtEl>
                                          <p:spTgt spid="191"/>
                                        </p:tgtEl>
                                      </p:cBhvr>
                                    </p:animEffect>
                                    <p:anim calcmode="lin" valueType="num">
                                      <p:cBhvr>
                                        <p:cTn id="21" dur="1000" fill="hold"/>
                                        <p:tgtEl>
                                          <p:spTgt spid="191"/>
                                        </p:tgtEl>
                                        <p:attrNameLst>
                                          <p:attrName>ppt_x</p:attrName>
                                        </p:attrNameLst>
                                      </p:cBhvr>
                                      <p:tavLst>
                                        <p:tav tm="0">
                                          <p:val>
                                            <p:strVal val="#ppt_x"/>
                                          </p:val>
                                        </p:tav>
                                        <p:tav tm="100000">
                                          <p:val>
                                            <p:strVal val="#ppt_x"/>
                                          </p:val>
                                        </p:tav>
                                      </p:tavLst>
                                    </p:anim>
                                    <p:anim calcmode="lin" valueType="num">
                                      <p:cBhvr>
                                        <p:cTn id="22" dur="900" decel="100000" fill="hold"/>
                                        <p:tgtEl>
                                          <p:spTgt spid="191"/>
                                        </p:tgtEl>
                                        <p:attrNameLst>
                                          <p:attrName>ppt_y</p:attrName>
                                        </p:attrNameLst>
                                      </p:cBhvr>
                                      <p:tavLst>
                                        <p:tav tm="0">
                                          <p:val>
                                            <p:strVal val="#ppt_y+1"/>
                                          </p:val>
                                        </p:tav>
                                        <p:tav tm="100000">
                                          <p:val>
                                            <p:strVal val="#ppt_y-.03"/>
                                          </p:val>
                                        </p:tav>
                                      </p:tavLst>
                                    </p:anim>
                                    <p:anim calcmode="lin" valueType="num">
                                      <p:cBhvr>
                                        <p:cTn id="23" dur="100" accel="100000" fill="hold">
                                          <p:stCondLst>
                                            <p:cond delay="900"/>
                                          </p:stCondLst>
                                        </p:cTn>
                                        <p:tgtEl>
                                          <p:spTgt spid="191"/>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AsOne/>
      </p:bldGraphic>
      <p:bldP spid="189" grpId="0" animBg="1"/>
      <p:bldP spid="191"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7EF73B-B789-C3CE-AEA0-5BD12CA5771D}"/>
              </a:ext>
            </a:extLst>
          </p:cNvPr>
          <p:cNvSpPr>
            <a:spLocks noGrp="1"/>
          </p:cNvSpPr>
          <p:nvPr>
            <p:ph type="title"/>
          </p:nvPr>
        </p:nvSpPr>
        <p:spPr/>
        <p:txBody>
          <a:bodyPr/>
          <a:lstStyle/>
          <a:p>
            <a:r>
              <a:rPr lang="en-US">
                <a:latin typeface="Adobe Devanagari"/>
              </a:rPr>
              <a:t>Component Diagram</a:t>
            </a:r>
            <a:endParaRPr lang="en-US"/>
          </a:p>
        </p:txBody>
      </p:sp>
      <p:pic>
        <p:nvPicPr>
          <p:cNvPr id="3" name="Picture 2" descr="A diagram of a plant&#10;&#10;Description automatically generated">
            <a:extLst>
              <a:ext uri="{FF2B5EF4-FFF2-40B4-BE49-F238E27FC236}">
                <a16:creationId xmlns:a16="http://schemas.microsoft.com/office/drawing/2014/main" id="{3F4E1266-5D94-AD93-280C-6F0C33298EA5}"/>
              </a:ext>
            </a:extLst>
          </p:cNvPr>
          <p:cNvPicPr>
            <a:picLocks noChangeAspect="1"/>
          </p:cNvPicPr>
          <p:nvPr/>
        </p:nvPicPr>
        <p:blipFill rotWithShape="1">
          <a:blip r:embed="rId2"/>
          <a:srcRect r="938"/>
          <a:stretch/>
        </p:blipFill>
        <p:spPr>
          <a:xfrm>
            <a:off x="2479963" y="1138051"/>
            <a:ext cx="7479496" cy="5145973"/>
          </a:xfrm>
          <a:prstGeom prst="rect">
            <a:avLst/>
          </a:prstGeom>
        </p:spPr>
      </p:pic>
    </p:spTree>
    <p:extLst>
      <p:ext uri="{BB962C8B-B14F-4D97-AF65-F5344CB8AC3E}">
        <p14:creationId xmlns:p14="http://schemas.microsoft.com/office/powerpoint/2010/main" val="3767824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1" nodeType="click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B93220-D0DF-6033-AC6F-9E583EAFA0FD}"/>
              </a:ext>
            </a:extLst>
          </p:cNvPr>
          <p:cNvSpPr>
            <a:spLocks noGrp="1"/>
          </p:cNvSpPr>
          <p:nvPr>
            <p:ph type="title"/>
          </p:nvPr>
        </p:nvSpPr>
        <p:spPr/>
        <p:txBody>
          <a:bodyPr/>
          <a:lstStyle/>
          <a:p>
            <a:r>
              <a:rPr lang="en-US">
                <a:latin typeface="Adobe Devanagari"/>
              </a:rPr>
              <a:t>Novelty</a:t>
            </a:r>
            <a:endParaRPr lang="en-US"/>
          </a:p>
        </p:txBody>
      </p:sp>
      <p:sp>
        <p:nvSpPr>
          <p:cNvPr id="3" name="Content Placeholder 2">
            <a:extLst>
              <a:ext uri="{FF2B5EF4-FFF2-40B4-BE49-F238E27FC236}">
                <a16:creationId xmlns:a16="http://schemas.microsoft.com/office/drawing/2014/main" id="{7F64B8D4-E14E-C89A-CA38-627B9A755E2F}"/>
              </a:ext>
            </a:extLst>
          </p:cNvPr>
          <p:cNvSpPr>
            <a:spLocks noGrp="1"/>
          </p:cNvSpPr>
          <p:nvPr>
            <p:ph idx="1"/>
          </p:nvPr>
        </p:nvSpPr>
        <p:spPr/>
        <p:txBody>
          <a:bodyPr vert="horz" lIns="91440" tIns="45720" rIns="91440" bIns="45720" rtlCol="0" anchor="t">
            <a:normAutofit/>
          </a:bodyPr>
          <a:lstStyle/>
          <a:p>
            <a:pPr>
              <a:buFont typeface="Wingdings" pitchFamily="34" charset="0"/>
              <a:buChar char="Ø"/>
            </a:pPr>
            <a:endParaRPr lang="en-US">
              <a:ea typeface="Cambria"/>
            </a:endParaRPr>
          </a:p>
          <a:p>
            <a:pPr marL="0" indent="0">
              <a:buNone/>
            </a:pPr>
            <a:endParaRPr lang="en-US">
              <a:ea typeface="Cambria"/>
            </a:endParaRPr>
          </a:p>
        </p:txBody>
      </p:sp>
      <p:sp>
        <p:nvSpPr>
          <p:cNvPr id="5" name="Rectangle: Rounded Corners 4">
            <a:extLst>
              <a:ext uri="{FF2B5EF4-FFF2-40B4-BE49-F238E27FC236}">
                <a16:creationId xmlns:a16="http://schemas.microsoft.com/office/drawing/2014/main" id="{F2708A8A-2156-EECC-0FA9-B1A5D74A9C78}"/>
              </a:ext>
            </a:extLst>
          </p:cNvPr>
          <p:cNvSpPr/>
          <p:nvPr/>
        </p:nvSpPr>
        <p:spPr>
          <a:xfrm>
            <a:off x="771788" y="1650436"/>
            <a:ext cx="5377132" cy="1667773"/>
          </a:xfrm>
          <a:prstGeom prst="roundRect">
            <a:avLst/>
          </a:prstGeom>
          <a:solidFill>
            <a:srgbClr val="A6723F"/>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r>
              <a:rPr lang="en-US">
                <a:ea typeface="Cambria"/>
              </a:rPr>
              <a:t>Introduce an integrated system with fertilizer prediction, recommendation and optimization combining with real-time weather forecast.</a:t>
            </a:r>
          </a:p>
        </p:txBody>
      </p:sp>
      <p:sp>
        <p:nvSpPr>
          <p:cNvPr id="6" name="Rectangle: Rounded Corners 5">
            <a:extLst>
              <a:ext uri="{FF2B5EF4-FFF2-40B4-BE49-F238E27FC236}">
                <a16:creationId xmlns:a16="http://schemas.microsoft.com/office/drawing/2014/main" id="{4738DAE5-21D8-07B6-A6F0-E8E27E6F6004}"/>
              </a:ext>
            </a:extLst>
          </p:cNvPr>
          <p:cNvSpPr/>
          <p:nvPr/>
        </p:nvSpPr>
        <p:spPr>
          <a:xfrm>
            <a:off x="772664" y="3908708"/>
            <a:ext cx="5377132" cy="1667773"/>
          </a:xfrm>
          <a:prstGeom prst="roundRect">
            <a:avLst/>
          </a:prstGeom>
          <a:solidFill>
            <a:srgbClr val="A6723F"/>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r>
              <a:rPr lang="en-US">
                <a:ea typeface="Cambria"/>
              </a:rPr>
              <a:t>Introducing new functionalities to recommend the suitable fertilizer types and predict the seasonal fertilizer stock for a specific farm </a:t>
            </a:r>
            <a:endParaRPr lang="en-US" err="1">
              <a:ea typeface="Cambria"/>
            </a:endParaRPr>
          </a:p>
        </p:txBody>
      </p:sp>
      <p:pic>
        <p:nvPicPr>
          <p:cNvPr id="4" name="Picture 3" descr="A white bag with a brown container and a green bottle&#10;&#10;Description automatically generated">
            <a:extLst>
              <a:ext uri="{FF2B5EF4-FFF2-40B4-BE49-F238E27FC236}">
                <a16:creationId xmlns:a16="http://schemas.microsoft.com/office/drawing/2014/main" id="{2D64496C-4597-050D-72CE-17E972CE00E0}"/>
              </a:ext>
            </a:extLst>
          </p:cNvPr>
          <p:cNvPicPr>
            <a:picLocks noChangeAspect="1"/>
          </p:cNvPicPr>
          <p:nvPr/>
        </p:nvPicPr>
        <p:blipFill>
          <a:blip r:embed="rId2"/>
          <a:stretch>
            <a:fillRect/>
          </a:stretch>
        </p:blipFill>
        <p:spPr>
          <a:xfrm>
            <a:off x="7244937" y="1183574"/>
            <a:ext cx="4946072" cy="4946072"/>
          </a:xfrm>
          <a:prstGeom prst="rect">
            <a:avLst/>
          </a:prstGeom>
        </p:spPr>
      </p:pic>
    </p:spTree>
    <p:extLst>
      <p:ext uri="{BB962C8B-B14F-4D97-AF65-F5344CB8AC3E}">
        <p14:creationId xmlns:p14="http://schemas.microsoft.com/office/powerpoint/2010/main" val="3167728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animBg="1"/>
      <p:bldP spid="6"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p:txBody>
          <a:bodyPr>
            <a:normAutofit/>
          </a:bodyPr>
          <a:lstStyle/>
          <a:p>
            <a:r>
              <a:rPr lang="en-US"/>
              <a:t>Completion of the project</a:t>
            </a:r>
          </a:p>
        </p:txBody>
      </p:sp>
      <p:sp>
        <p:nvSpPr>
          <p:cNvPr id="4" name="Rectangle 3">
            <a:extLst>
              <a:ext uri="{FF2B5EF4-FFF2-40B4-BE49-F238E27FC236}">
                <a16:creationId xmlns:a16="http://schemas.microsoft.com/office/drawing/2014/main" id="{9725414B-AA6C-4871-B3DA-40C7A66D018F}"/>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rPr>
              <a:t>IT20254216</a:t>
            </a:r>
            <a:r>
              <a:rPr lang="en-US">
                <a:solidFill>
                  <a:schemeClr val="tx1"/>
                </a:solidFill>
              </a:rPr>
              <a:t>   </a:t>
            </a:r>
            <a:r>
              <a:rPr lang="en-US" sz="1800">
                <a:solidFill>
                  <a:schemeClr val="tx1"/>
                </a:solidFill>
              </a:rPr>
              <a:t>|</a:t>
            </a:r>
            <a:r>
              <a:rPr lang="en-US">
                <a:solidFill>
                  <a:schemeClr val="tx1"/>
                </a:solidFill>
              </a:rPr>
              <a:t>   </a:t>
            </a:r>
            <a:r>
              <a:rPr lang="en-US" b="1" err="1">
                <a:solidFill>
                  <a:schemeClr val="tx1"/>
                </a:solidFill>
              </a:rPr>
              <a:t>Dayarathna</a:t>
            </a:r>
            <a:r>
              <a:rPr lang="en-US" b="1">
                <a:solidFill>
                  <a:schemeClr val="tx1"/>
                </a:solidFill>
              </a:rPr>
              <a:t> T.W.K.D.A.  </a:t>
            </a:r>
            <a:r>
              <a:rPr lang="en-US" sz="1800" b="1">
                <a:solidFill>
                  <a:schemeClr val="tx1"/>
                </a:solidFill>
              </a:rPr>
              <a:t> </a:t>
            </a:r>
            <a:r>
              <a:rPr lang="en-US" sz="1800">
                <a:solidFill>
                  <a:schemeClr val="tx1"/>
                </a:solidFill>
              </a:rPr>
              <a:t>|</a:t>
            </a:r>
            <a:r>
              <a:rPr lang="en-US">
                <a:solidFill>
                  <a:schemeClr val="tx1"/>
                </a:solidFill>
              </a:rPr>
              <a:t>   R24-010</a:t>
            </a:r>
            <a:endParaRPr lang="en-US" sz="1800" b="0">
              <a:solidFill>
                <a:schemeClr val="tx1"/>
              </a:solidFill>
            </a:endParaRPr>
          </a:p>
        </p:txBody>
      </p:sp>
      <p:graphicFrame>
        <p:nvGraphicFramePr>
          <p:cNvPr id="8" name="Content Placeholder 6">
            <a:extLst>
              <a:ext uri="{FF2B5EF4-FFF2-40B4-BE49-F238E27FC236}">
                <a16:creationId xmlns:a16="http://schemas.microsoft.com/office/drawing/2014/main" id="{CF75F62D-4560-4DD9-A246-D4C727347BD8}"/>
              </a:ext>
            </a:extLst>
          </p:cNvPr>
          <p:cNvGraphicFramePr>
            <a:graphicFrameLocks noGrp="1"/>
          </p:cNvGraphicFramePr>
          <p:nvPr>
            <p:ph idx="1"/>
            <p:extLst>
              <p:ext uri="{D42A27DB-BD31-4B8C-83A1-F6EECF244321}">
                <p14:modId xmlns:p14="http://schemas.microsoft.com/office/powerpoint/2010/main" val="2799724398"/>
              </p:ext>
            </p:extLst>
          </p:nvPr>
        </p:nvGraphicFramePr>
        <p:xfrm>
          <a:off x="366888" y="1255888"/>
          <a:ext cx="11579255" cy="4689486"/>
        </p:xfrm>
        <a:graphic>
          <a:graphicData uri="http://schemas.openxmlformats.org/drawingml/2006/table">
            <a:tbl>
              <a:tblPr firstRow="1" bandRow="1">
                <a:tableStyleId>{00A15C55-8517-42AA-B614-E9B94910E393}</a:tableStyleId>
              </a:tblPr>
              <a:tblGrid>
                <a:gridCol w="3344333">
                  <a:extLst>
                    <a:ext uri="{9D8B030D-6E8A-4147-A177-3AD203B41FA5}">
                      <a16:colId xmlns:a16="http://schemas.microsoft.com/office/drawing/2014/main" val="1823624334"/>
                    </a:ext>
                  </a:extLst>
                </a:gridCol>
                <a:gridCol w="618031">
                  <a:extLst>
                    <a:ext uri="{9D8B030D-6E8A-4147-A177-3AD203B41FA5}">
                      <a16:colId xmlns:a16="http://schemas.microsoft.com/office/drawing/2014/main" val="2532499725"/>
                    </a:ext>
                  </a:extLst>
                </a:gridCol>
                <a:gridCol w="597978">
                  <a:extLst>
                    <a:ext uri="{9D8B030D-6E8A-4147-A177-3AD203B41FA5}">
                      <a16:colId xmlns:a16="http://schemas.microsoft.com/office/drawing/2014/main" val="3002770057"/>
                    </a:ext>
                  </a:extLst>
                </a:gridCol>
                <a:gridCol w="738346">
                  <a:extLst>
                    <a:ext uri="{9D8B030D-6E8A-4147-A177-3AD203B41FA5}">
                      <a16:colId xmlns:a16="http://schemas.microsoft.com/office/drawing/2014/main" val="3778027306"/>
                    </a:ext>
                  </a:extLst>
                </a:gridCol>
                <a:gridCol w="638083">
                  <a:extLst>
                    <a:ext uri="{9D8B030D-6E8A-4147-A177-3AD203B41FA5}">
                      <a16:colId xmlns:a16="http://schemas.microsoft.com/office/drawing/2014/main" val="463521786"/>
                    </a:ext>
                  </a:extLst>
                </a:gridCol>
                <a:gridCol w="658136">
                  <a:extLst>
                    <a:ext uri="{9D8B030D-6E8A-4147-A177-3AD203B41FA5}">
                      <a16:colId xmlns:a16="http://schemas.microsoft.com/office/drawing/2014/main" val="3904630723"/>
                    </a:ext>
                  </a:extLst>
                </a:gridCol>
                <a:gridCol w="778451">
                  <a:extLst>
                    <a:ext uri="{9D8B030D-6E8A-4147-A177-3AD203B41FA5}">
                      <a16:colId xmlns:a16="http://schemas.microsoft.com/office/drawing/2014/main" val="4225957617"/>
                    </a:ext>
                  </a:extLst>
                </a:gridCol>
                <a:gridCol w="778451">
                  <a:extLst>
                    <a:ext uri="{9D8B030D-6E8A-4147-A177-3AD203B41FA5}">
                      <a16:colId xmlns:a16="http://schemas.microsoft.com/office/drawing/2014/main" val="1709361919"/>
                    </a:ext>
                  </a:extLst>
                </a:gridCol>
                <a:gridCol w="718294">
                  <a:extLst>
                    <a:ext uri="{9D8B030D-6E8A-4147-A177-3AD203B41FA5}">
                      <a16:colId xmlns:a16="http://schemas.microsoft.com/office/drawing/2014/main" val="3031689171"/>
                    </a:ext>
                  </a:extLst>
                </a:gridCol>
                <a:gridCol w="718294">
                  <a:extLst>
                    <a:ext uri="{9D8B030D-6E8A-4147-A177-3AD203B41FA5}">
                      <a16:colId xmlns:a16="http://schemas.microsoft.com/office/drawing/2014/main" val="1160461823"/>
                    </a:ext>
                  </a:extLst>
                </a:gridCol>
                <a:gridCol w="698241">
                  <a:extLst>
                    <a:ext uri="{9D8B030D-6E8A-4147-A177-3AD203B41FA5}">
                      <a16:colId xmlns:a16="http://schemas.microsoft.com/office/drawing/2014/main" val="359857861"/>
                    </a:ext>
                  </a:extLst>
                </a:gridCol>
                <a:gridCol w="698241">
                  <a:extLst>
                    <a:ext uri="{9D8B030D-6E8A-4147-A177-3AD203B41FA5}">
                      <a16:colId xmlns:a16="http://schemas.microsoft.com/office/drawing/2014/main" val="2146515439"/>
                    </a:ext>
                  </a:extLst>
                </a:gridCol>
                <a:gridCol w="594376">
                  <a:extLst>
                    <a:ext uri="{9D8B030D-6E8A-4147-A177-3AD203B41FA5}">
                      <a16:colId xmlns:a16="http://schemas.microsoft.com/office/drawing/2014/main" val="1296342885"/>
                    </a:ext>
                  </a:extLst>
                </a:gridCol>
              </a:tblGrid>
              <a:tr h="260527">
                <a:tc>
                  <a:txBody>
                    <a:bodyPr/>
                    <a:lstStyle/>
                    <a:p>
                      <a:r>
                        <a:rPr lang="en-US" sz="1000"/>
                        <a:t>Process</a:t>
                      </a:r>
                    </a:p>
                  </a:txBody>
                  <a:tcPr>
                    <a:solidFill>
                      <a:srgbClr val="996633"/>
                    </a:solidFill>
                  </a:tcPr>
                </a:tc>
                <a:tc>
                  <a:txBody>
                    <a:bodyPr/>
                    <a:lstStyle/>
                    <a:p>
                      <a:r>
                        <a:rPr lang="en-US" sz="1000"/>
                        <a:t>Dec</a:t>
                      </a:r>
                    </a:p>
                  </a:txBody>
                  <a:tcPr>
                    <a:solidFill>
                      <a:srgbClr val="996633"/>
                    </a:solidFill>
                  </a:tcPr>
                </a:tc>
                <a:tc>
                  <a:txBody>
                    <a:bodyPr/>
                    <a:lstStyle/>
                    <a:p>
                      <a:r>
                        <a:rPr lang="en-US" sz="1000"/>
                        <a:t>Jan</a:t>
                      </a:r>
                    </a:p>
                  </a:txBody>
                  <a:tcPr>
                    <a:solidFill>
                      <a:srgbClr val="996633"/>
                    </a:solidFill>
                  </a:tcPr>
                </a:tc>
                <a:tc>
                  <a:txBody>
                    <a:bodyPr/>
                    <a:lstStyle/>
                    <a:p>
                      <a:r>
                        <a:rPr lang="en-US" sz="1000"/>
                        <a:t>Feb</a:t>
                      </a:r>
                    </a:p>
                  </a:txBody>
                  <a:tcPr>
                    <a:solidFill>
                      <a:srgbClr val="996633"/>
                    </a:solidFill>
                  </a:tcPr>
                </a:tc>
                <a:tc>
                  <a:txBody>
                    <a:bodyPr/>
                    <a:lstStyle/>
                    <a:p>
                      <a:r>
                        <a:rPr lang="en-US" sz="1000"/>
                        <a:t>Mar</a:t>
                      </a:r>
                    </a:p>
                  </a:txBody>
                  <a:tcPr>
                    <a:solidFill>
                      <a:srgbClr val="996633"/>
                    </a:solidFill>
                  </a:tcPr>
                </a:tc>
                <a:tc>
                  <a:txBody>
                    <a:bodyPr/>
                    <a:lstStyle/>
                    <a:p>
                      <a:r>
                        <a:rPr lang="en-US" sz="1000"/>
                        <a:t>Apr</a:t>
                      </a:r>
                    </a:p>
                  </a:txBody>
                  <a:tcPr>
                    <a:solidFill>
                      <a:srgbClr val="996633"/>
                    </a:solidFill>
                  </a:tcPr>
                </a:tc>
                <a:tc>
                  <a:txBody>
                    <a:bodyPr/>
                    <a:lstStyle/>
                    <a:p>
                      <a:r>
                        <a:rPr lang="en-US" sz="1000"/>
                        <a:t>May</a:t>
                      </a:r>
                    </a:p>
                  </a:txBody>
                  <a:tcPr>
                    <a:solidFill>
                      <a:srgbClr val="996633"/>
                    </a:solidFill>
                  </a:tcPr>
                </a:tc>
                <a:tc>
                  <a:txBody>
                    <a:bodyPr/>
                    <a:lstStyle/>
                    <a:p>
                      <a:r>
                        <a:rPr lang="en-US" sz="1000"/>
                        <a:t>Jun</a:t>
                      </a:r>
                    </a:p>
                  </a:txBody>
                  <a:tcPr>
                    <a:solidFill>
                      <a:srgbClr val="996633"/>
                    </a:solidFill>
                  </a:tcPr>
                </a:tc>
                <a:tc>
                  <a:txBody>
                    <a:bodyPr/>
                    <a:lstStyle/>
                    <a:p>
                      <a:r>
                        <a:rPr lang="en-US" sz="1000"/>
                        <a:t>Jul</a:t>
                      </a:r>
                    </a:p>
                  </a:txBody>
                  <a:tcPr>
                    <a:solidFill>
                      <a:srgbClr val="996633"/>
                    </a:solidFill>
                  </a:tcPr>
                </a:tc>
                <a:tc>
                  <a:txBody>
                    <a:bodyPr/>
                    <a:lstStyle/>
                    <a:p>
                      <a:r>
                        <a:rPr lang="en-US" sz="1000"/>
                        <a:t>Aug</a:t>
                      </a:r>
                    </a:p>
                  </a:txBody>
                  <a:tcPr>
                    <a:solidFill>
                      <a:srgbClr val="996633"/>
                    </a:solidFill>
                  </a:tcPr>
                </a:tc>
                <a:tc>
                  <a:txBody>
                    <a:bodyPr/>
                    <a:lstStyle/>
                    <a:p>
                      <a:r>
                        <a:rPr lang="en-US" sz="1000"/>
                        <a:t>Sep</a:t>
                      </a:r>
                    </a:p>
                  </a:txBody>
                  <a:tcPr>
                    <a:solidFill>
                      <a:srgbClr val="996633"/>
                    </a:solidFill>
                  </a:tcPr>
                </a:tc>
                <a:tc>
                  <a:txBody>
                    <a:bodyPr/>
                    <a:lstStyle/>
                    <a:p>
                      <a:r>
                        <a:rPr lang="en-US" sz="1000"/>
                        <a:t>Oct</a:t>
                      </a:r>
                    </a:p>
                  </a:txBody>
                  <a:tcPr>
                    <a:solidFill>
                      <a:srgbClr val="996633"/>
                    </a:solidFill>
                  </a:tcPr>
                </a:tc>
                <a:tc>
                  <a:txBody>
                    <a:bodyPr/>
                    <a:lstStyle/>
                    <a:p>
                      <a:r>
                        <a:rPr lang="en-US" sz="1000"/>
                        <a:t>Nov</a:t>
                      </a:r>
                    </a:p>
                  </a:txBody>
                  <a:tcPr>
                    <a:solidFill>
                      <a:srgbClr val="996633"/>
                    </a:solidFill>
                  </a:tcPr>
                </a:tc>
                <a:extLst>
                  <a:ext uri="{0D108BD9-81ED-4DB2-BD59-A6C34878D82A}">
                    <a16:rowId xmlns:a16="http://schemas.microsoft.com/office/drawing/2014/main" val="2190108266"/>
                  </a:ext>
                </a:extLst>
              </a:tr>
              <a:tr h="260527">
                <a:tc>
                  <a:txBody>
                    <a:bodyPr/>
                    <a:lstStyle/>
                    <a:p>
                      <a:pPr lvl="0">
                        <a:buNone/>
                      </a:pPr>
                      <a:r>
                        <a:rPr lang="en-US" sz="1000"/>
                        <a:t>Research group formation </a:t>
                      </a:r>
                    </a:p>
                  </a:txBody>
                  <a:tcPr>
                    <a:solidFill>
                      <a:srgbClr val="D1AE66">
                        <a:alpha val="54000"/>
                      </a:srgbClr>
                    </a:solidFill>
                  </a:tcPr>
                </a:tc>
                <a:tc>
                  <a:txBody>
                    <a:bodyPr/>
                    <a:lstStyle/>
                    <a:p>
                      <a:endParaRPr lang="en-US" sz="1000"/>
                    </a:p>
                  </a:txBody>
                  <a:tcPr>
                    <a:solidFill>
                      <a:srgbClr val="D1AE66">
                        <a:alpha val="54000"/>
                      </a:srgbClr>
                    </a:solidFill>
                  </a:tcPr>
                </a:tc>
                <a:tc>
                  <a:txBody>
                    <a:bodyPr/>
                    <a:lstStyle/>
                    <a:p>
                      <a:endParaRPr lang="en-US" sz="1000"/>
                    </a:p>
                  </a:txBody>
                  <a:tcPr>
                    <a:solidFill>
                      <a:srgbClr val="D1AE66">
                        <a:alpha val="54000"/>
                      </a:srgbClr>
                    </a:solidFill>
                  </a:tcPr>
                </a:tc>
                <a:tc>
                  <a:txBody>
                    <a:bodyPr/>
                    <a:lstStyle/>
                    <a:p>
                      <a:endParaRPr lang="en-US" sz="1000"/>
                    </a:p>
                  </a:txBody>
                  <a:tcPr>
                    <a:solidFill>
                      <a:srgbClr val="D1AE66">
                        <a:alpha val="54000"/>
                      </a:srgbClr>
                    </a:solidFill>
                  </a:tcPr>
                </a:tc>
                <a:tc>
                  <a:txBody>
                    <a:bodyPr/>
                    <a:lstStyle/>
                    <a:p>
                      <a:endParaRPr lang="en-US" sz="1000"/>
                    </a:p>
                  </a:txBody>
                  <a:tcPr>
                    <a:solidFill>
                      <a:srgbClr val="D1AE66">
                        <a:alpha val="54000"/>
                      </a:srgbClr>
                    </a:solidFill>
                  </a:tcPr>
                </a:tc>
                <a:tc>
                  <a:txBody>
                    <a:bodyPr/>
                    <a:lstStyle/>
                    <a:p>
                      <a:endParaRPr lang="en-US" sz="1000"/>
                    </a:p>
                  </a:txBody>
                  <a:tcPr>
                    <a:solidFill>
                      <a:srgbClr val="D1AE66">
                        <a:alpha val="54000"/>
                      </a:srgbClr>
                    </a:solidFill>
                  </a:tcPr>
                </a:tc>
                <a:tc>
                  <a:txBody>
                    <a:bodyPr/>
                    <a:lstStyle/>
                    <a:p>
                      <a:endParaRPr lang="en-US" sz="1000"/>
                    </a:p>
                  </a:txBody>
                  <a:tcPr>
                    <a:solidFill>
                      <a:srgbClr val="D1AE66">
                        <a:alpha val="54000"/>
                      </a:srgbClr>
                    </a:solidFill>
                  </a:tcPr>
                </a:tc>
                <a:tc>
                  <a:txBody>
                    <a:bodyPr/>
                    <a:lstStyle/>
                    <a:p>
                      <a:endParaRPr lang="en-US" sz="1000"/>
                    </a:p>
                  </a:txBody>
                  <a:tcPr>
                    <a:solidFill>
                      <a:srgbClr val="D1AE66">
                        <a:alpha val="54000"/>
                      </a:srgbClr>
                    </a:solidFill>
                  </a:tcPr>
                </a:tc>
                <a:tc>
                  <a:txBody>
                    <a:bodyPr/>
                    <a:lstStyle/>
                    <a:p>
                      <a:endParaRPr lang="en-US" sz="1000"/>
                    </a:p>
                  </a:txBody>
                  <a:tcPr>
                    <a:solidFill>
                      <a:srgbClr val="D1AE66">
                        <a:alpha val="54000"/>
                      </a:srgbClr>
                    </a:solidFill>
                  </a:tcPr>
                </a:tc>
                <a:tc>
                  <a:txBody>
                    <a:bodyPr/>
                    <a:lstStyle/>
                    <a:p>
                      <a:endParaRPr lang="en-US" sz="1000"/>
                    </a:p>
                  </a:txBody>
                  <a:tcPr>
                    <a:solidFill>
                      <a:srgbClr val="D1AE66">
                        <a:alpha val="54000"/>
                      </a:srgbClr>
                    </a:solidFill>
                  </a:tcPr>
                </a:tc>
                <a:tc>
                  <a:txBody>
                    <a:bodyPr/>
                    <a:lstStyle/>
                    <a:p>
                      <a:endParaRPr lang="en-US" sz="1000"/>
                    </a:p>
                  </a:txBody>
                  <a:tcPr>
                    <a:solidFill>
                      <a:srgbClr val="D1AE66">
                        <a:alpha val="54000"/>
                      </a:srgbClr>
                    </a:solidFill>
                  </a:tcPr>
                </a:tc>
                <a:tc>
                  <a:txBody>
                    <a:bodyPr/>
                    <a:lstStyle/>
                    <a:p>
                      <a:endParaRPr lang="en-US" sz="1000"/>
                    </a:p>
                  </a:txBody>
                  <a:tcPr>
                    <a:solidFill>
                      <a:srgbClr val="D1AE66">
                        <a:alpha val="54000"/>
                      </a:srgbClr>
                    </a:solidFill>
                  </a:tcPr>
                </a:tc>
                <a:tc>
                  <a:txBody>
                    <a:bodyPr/>
                    <a:lstStyle/>
                    <a:p>
                      <a:endParaRPr lang="en-US" sz="1000"/>
                    </a:p>
                  </a:txBody>
                  <a:tcPr>
                    <a:solidFill>
                      <a:srgbClr val="D1AE66">
                        <a:alpha val="54000"/>
                      </a:srgbClr>
                    </a:solidFill>
                  </a:tcPr>
                </a:tc>
                <a:extLst>
                  <a:ext uri="{0D108BD9-81ED-4DB2-BD59-A6C34878D82A}">
                    <a16:rowId xmlns:a16="http://schemas.microsoft.com/office/drawing/2014/main" val="2143434713"/>
                  </a:ext>
                </a:extLst>
              </a:tr>
              <a:tr h="260527">
                <a:tc>
                  <a:txBody>
                    <a:bodyPr/>
                    <a:lstStyle/>
                    <a:p>
                      <a:r>
                        <a:rPr lang="en-US" sz="1000"/>
                        <a:t>Selection of research topic </a:t>
                      </a:r>
                    </a:p>
                  </a:txBody>
                  <a:tcPr>
                    <a:solidFill>
                      <a:srgbClr val="D1AE66">
                        <a:alpha val="54000"/>
                      </a:srgbClr>
                    </a:solidFill>
                  </a:tcPr>
                </a:tc>
                <a:tc>
                  <a:txBody>
                    <a:bodyPr/>
                    <a:lstStyle/>
                    <a:p>
                      <a:endParaRPr lang="en-US" sz="1000"/>
                    </a:p>
                  </a:txBody>
                  <a:tcPr>
                    <a:solidFill>
                      <a:srgbClr val="D1AE66">
                        <a:alpha val="54000"/>
                      </a:srgbClr>
                    </a:solidFill>
                  </a:tcPr>
                </a:tc>
                <a:tc>
                  <a:txBody>
                    <a:bodyPr/>
                    <a:lstStyle/>
                    <a:p>
                      <a:endParaRPr lang="en-US" sz="1000"/>
                    </a:p>
                  </a:txBody>
                  <a:tcPr>
                    <a:solidFill>
                      <a:srgbClr val="D1AE66">
                        <a:alpha val="54000"/>
                      </a:srgbClr>
                    </a:solidFill>
                  </a:tcPr>
                </a:tc>
                <a:tc>
                  <a:txBody>
                    <a:bodyPr/>
                    <a:lstStyle/>
                    <a:p>
                      <a:endParaRPr lang="en-US" sz="1000"/>
                    </a:p>
                  </a:txBody>
                  <a:tcPr>
                    <a:solidFill>
                      <a:srgbClr val="D1AE66">
                        <a:alpha val="54000"/>
                      </a:srgbClr>
                    </a:solidFill>
                  </a:tcPr>
                </a:tc>
                <a:tc>
                  <a:txBody>
                    <a:bodyPr/>
                    <a:lstStyle/>
                    <a:p>
                      <a:endParaRPr lang="en-US" sz="1000"/>
                    </a:p>
                  </a:txBody>
                  <a:tcPr>
                    <a:solidFill>
                      <a:srgbClr val="D1AE66">
                        <a:alpha val="54000"/>
                      </a:srgbClr>
                    </a:solidFill>
                  </a:tcPr>
                </a:tc>
                <a:tc>
                  <a:txBody>
                    <a:bodyPr/>
                    <a:lstStyle/>
                    <a:p>
                      <a:endParaRPr lang="en-US" sz="1000"/>
                    </a:p>
                  </a:txBody>
                  <a:tcPr>
                    <a:solidFill>
                      <a:srgbClr val="D1AE66">
                        <a:alpha val="54000"/>
                      </a:srgbClr>
                    </a:solidFill>
                  </a:tcPr>
                </a:tc>
                <a:tc>
                  <a:txBody>
                    <a:bodyPr/>
                    <a:lstStyle/>
                    <a:p>
                      <a:endParaRPr lang="en-US" sz="1000"/>
                    </a:p>
                  </a:txBody>
                  <a:tcPr>
                    <a:solidFill>
                      <a:srgbClr val="D1AE66">
                        <a:alpha val="54000"/>
                      </a:srgbClr>
                    </a:solidFill>
                  </a:tcPr>
                </a:tc>
                <a:tc>
                  <a:txBody>
                    <a:bodyPr/>
                    <a:lstStyle/>
                    <a:p>
                      <a:endParaRPr lang="en-US" sz="1000"/>
                    </a:p>
                  </a:txBody>
                  <a:tcPr>
                    <a:solidFill>
                      <a:srgbClr val="D1AE66">
                        <a:alpha val="54000"/>
                      </a:srgbClr>
                    </a:solidFill>
                  </a:tcPr>
                </a:tc>
                <a:tc>
                  <a:txBody>
                    <a:bodyPr/>
                    <a:lstStyle/>
                    <a:p>
                      <a:endParaRPr lang="en-US" sz="1000"/>
                    </a:p>
                  </a:txBody>
                  <a:tcPr>
                    <a:solidFill>
                      <a:srgbClr val="D1AE66">
                        <a:alpha val="54000"/>
                      </a:srgbClr>
                    </a:solidFill>
                  </a:tcPr>
                </a:tc>
                <a:tc>
                  <a:txBody>
                    <a:bodyPr/>
                    <a:lstStyle/>
                    <a:p>
                      <a:endParaRPr lang="en-US" sz="1000"/>
                    </a:p>
                  </a:txBody>
                  <a:tcPr>
                    <a:solidFill>
                      <a:srgbClr val="D1AE66">
                        <a:alpha val="54000"/>
                      </a:srgbClr>
                    </a:solidFill>
                  </a:tcPr>
                </a:tc>
                <a:tc>
                  <a:txBody>
                    <a:bodyPr/>
                    <a:lstStyle/>
                    <a:p>
                      <a:endParaRPr lang="en-US" sz="1000"/>
                    </a:p>
                  </a:txBody>
                  <a:tcPr>
                    <a:solidFill>
                      <a:srgbClr val="D1AE66">
                        <a:alpha val="54000"/>
                      </a:srgbClr>
                    </a:solidFill>
                  </a:tcPr>
                </a:tc>
                <a:tc>
                  <a:txBody>
                    <a:bodyPr/>
                    <a:lstStyle/>
                    <a:p>
                      <a:endParaRPr lang="en-US" sz="1000"/>
                    </a:p>
                  </a:txBody>
                  <a:tcPr>
                    <a:solidFill>
                      <a:srgbClr val="D1AE66">
                        <a:alpha val="54000"/>
                      </a:srgbClr>
                    </a:solidFill>
                  </a:tcPr>
                </a:tc>
                <a:tc>
                  <a:txBody>
                    <a:bodyPr/>
                    <a:lstStyle/>
                    <a:p>
                      <a:endParaRPr lang="en-US" sz="1000"/>
                    </a:p>
                  </a:txBody>
                  <a:tcPr>
                    <a:solidFill>
                      <a:srgbClr val="D1AE66">
                        <a:alpha val="54000"/>
                      </a:srgbClr>
                    </a:solidFill>
                  </a:tcPr>
                </a:tc>
                <a:extLst>
                  <a:ext uri="{0D108BD9-81ED-4DB2-BD59-A6C34878D82A}">
                    <a16:rowId xmlns:a16="http://schemas.microsoft.com/office/drawing/2014/main" val="3706151303"/>
                  </a:ext>
                </a:extLst>
              </a:tr>
              <a:tr h="260527">
                <a:tc>
                  <a:txBody>
                    <a:bodyPr/>
                    <a:lstStyle/>
                    <a:p>
                      <a:r>
                        <a:rPr lang="en-US" sz="1000"/>
                        <a:t>Feasibility and background study</a:t>
                      </a:r>
                    </a:p>
                  </a:txBody>
                  <a:tcPr>
                    <a:solidFill>
                      <a:srgbClr val="D1AE66">
                        <a:alpha val="54000"/>
                      </a:srgbClr>
                    </a:solidFill>
                  </a:tcPr>
                </a:tc>
                <a:tc>
                  <a:txBody>
                    <a:bodyPr/>
                    <a:lstStyle/>
                    <a:p>
                      <a:endParaRPr lang="en-US" sz="1000"/>
                    </a:p>
                  </a:txBody>
                  <a:tcPr>
                    <a:solidFill>
                      <a:srgbClr val="D1AE66">
                        <a:alpha val="54000"/>
                      </a:srgbClr>
                    </a:solidFill>
                  </a:tcPr>
                </a:tc>
                <a:tc>
                  <a:txBody>
                    <a:bodyPr/>
                    <a:lstStyle/>
                    <a:p>
                      <a:endParaRPr lang="en-US" sz="1000"/>
                    </a:p>
                  </a:txBody>
                  <a:tcPr>
                    <a:solidFill>
                      <a:srgbClr val="D1AE66">
                        <a:alpha val="54000"/>
                      </a:srgbClr>
                    </a:solidFill>
                  </a:tcPr>
                </a:tc>
                <a:tc>
                  <a:txBody>
                    <a:bodyPr/>
                    <a:lstStyle/>
                    <a:p>
                      <a:endParaRPr lang="en-US" sz="1000"/>
                    </a:p>
                  </a:txBody>
                  <a:tcPr>
                    <a:solidFill>
                      <a:srgbClr val="D1AE66">
                        <a:alpha val="54000"/>
                      </a:srgbClr>
                    </a:solidFill>
                  </a:tcPr>
                </a:tc>
                <a:tc>
                  <a:txBody>
                    <a:bodyPr/>
                    <a:lstStyle/>
                    <a:p>
                      <a:endParaRPr lang="en-US" sz="1000"/>
                    </a:p>
                  </a:txBody>
                  <a:tcPr>
                    <a:solidFill>
                      <a:srgbClr val="D1AE66">
                        <a:alpha val="54000"/>
                      </a:srgbClr>
                    </a:solidFill>
                  </a:tcPr>
                </a:tc>
                <a:tc>
                  <a:txBody>
                    <a:bodyPr/>
                    <a:lstStyle/>
                    <a:p>
                      <a:endParaRPr lang="en-US" sz="1000"/>
                    </a:p>
                  </a:txBody>
                  <a:tcPr>
                    <a:solidFill>
                      <a:srgbClr val="D1AE66">
                        <a:alpha val="54000"/>
                      </a:srgbClr>
                    </a:solidFill>
                  </a:tcPr>
                </a:tc>
                <a:tc>
                  <a:txBody>
                    <a:bodyPr/>
                    <a:lstStyle/>
                    <a:p>
                      <a:endParaRPr lang="en-US" sz="1000"/>
                    </a:p>
                  </a:txBody>
                  <a:tcPr>
                    <a:solidFill>
                      <a:srgbClr val="D1AE66">
                        <a:alpha val="54000"/>
                      </a:srgbClr>
                    </a:solidFill>
                  </a:tcPr>
                </a:tc>
                <a:tc>
                  <a:txBody>
                    <a:bodyPr/>
                    <a:lstStyle/>
                    <a:p>
                      <a:endParaRPr lang="en-US" sz="1000"/>
                    </a:p>
                  </a:txBody>
                  <a:tcPr>
                    <a:solidFill>
                      <a:srgbClr val="D1AE66">
                        <a:alpha val="54000"/>
                      </a:srgbClr>
                    </a:solidFill>
                  </a:tcPr>
                </a:tc>
                <a:tc>
                  <a:txBody>
                    <a:bodyPr/>
                    <a:lstStyle/>
                    <a:p>
                      <a:endParaRPr lang="en-US" sz="1000"/>
                    </a:p>
                  </a:txBody>
                  <a:tcPr>
                    <a:solidFill>
                      <a:srgbClr val="D1AE66">
                        <a:alpha val="54000"/>
                      </a:srgbClr>
                    </a:solidFill>
                  </a:tcPr>
                </a:tc>
                <a:tc>
                  <a:txBody>
                    <a:bodyPr/>
                    <a:lstStyle/>
                    <a:p>
                      <a:endParaRPr lang="en-US" sz="1000"/>
                    </a:p>
                  </a:txBody>
                  <a:tcPr>
                    <a:solidFill>
                      <a:srgbClr val="D1AE66">
                        <a:alpha val="54000"/>
                      </a:srgbClr>
                    </a:solidFill>
                  </a:tcPr>
                </a:tc>
                <a:tc>
                  <a:txBody>
                    <a:bodyPr/>
                    <a:lstStyle/>
                    <a:p>
                      <a:endParaRPr lang="en-US" sz="1000"/>
                    </a:p>
                  </a:txBody>
                  <a:tcPr>
                    <a:solidFill>
                      <a:srgbClr val="D1AE66">
                        <a:alpha val="54000"/>
                      </a:srgbClr>
                    </a:solidFill>
                  </a:tcPr>
                </a:tc>
                <a:tc>
                  <a:txBody>
                    <a:bodyPr/>
                    <a:lstStyle/>
                    <a:p>
                      <a:endParaRPr lang="en-US" sz="1000"/>
                    </a:p>
                  </a:txBody>
                  <a:tcPr>
                    <a:solidFill>
                      <a:srgbClr val="D1AE66">
                        <a:alpha val="54000"/>
                      </a:srgbClr>
                    </a:solidFill>
                  </a:tcPr>
                </a:tc>
                <a:tc>
                  <a:txBody>
                    <a:bodyPr/>
                    <a:lstStyle/>
                    <a:p>
                      <a:endParaRPr lang="en-US" sz="1000"/>
                    </a:p>
                  </a:txBody>
                  <a:tcPr>
                    <a:solidFill>
                      <a:srgbClr val="D1AE66">
                        <a:alpha val="54000"/>
                      </a:srgbClr>
                    </a:solidFill>
                  </a:tcPr>
                </a:tc>
                <a:extLst>
                  <a:ext uri="{0D108BD9-81ED-4DB2-BD59-A6C34878D82A}">
                    <a16:rowId xmlns:a16="http://schemas.microsoft.com/office/drawing/2014/main" val="3181301184"/>
                  </a:ext>
                </a:extLst>
              </a:tr>
              <a:tr h="260527">
                <a:tc>
                  <a:txBody>
                    <a:bodyPr/>
                    <a:lstStyle/>
                    <a:p>
                      <a:r>
                        <a:rPr lang="en-US" sz="1000"/>
                        <a:t>Supervisor and co-supervisor selection</a:t>
                      </a:r>
                    </a:p>
                  </a:txBody>
                  <a:tcPr>
                    <a:solidFill>
                      <a:srgbClr val="D1AE66">
                        <a:alpha val="54000"/>
                      </a:srgbClr>
                    </a:solidFill>
                  </a:tcPr>
                </a:tc>
                <a:tc>
                  <a:txBody>
                    <a:bodyPr/>
                    <a:lstStyle/>
                    <a:p>
                      <a:endParaRPr lang="en-US" sz="1000"/>
                    </a:p>
                  </a:txBody>
                  <a:tcPr>
                    <a:solidFill>
                      <a:srgbClr val="D1AE66">
                        <a:alpha val="54000"/>
                      </a:srgbClr>
                    </a:solidFill>
                  </a:tcPr>
                </a:tc>
                <a:tc>
                  <a:txBody>
                    <a:bodyPr/>
                    <a:lstStyle/>
                    <a:p>
                      <a:endParaRPr lang="en-US" sz="1000"/>
                    </a:p>
                  </a:txBody>
                  <a:tcPr>
                    <a:solidFill>
                      <a:srgbClr val="D1AE66">
                        <a:alpha val="54000"/>
                      </a:srgbClr>
                    </a:solidFill>
                  </a:tcPr>
                </a:tc>
                <a:tc>
                  <a:txBody>
                    <a:bodyPr/>
                    <a:lstStyle/>
                    <a:p>
                      <a:endParaRPr lang="en-US" sz="1000"/>
                    </a:p>
                  </a:txBody>
                  <a:tcPr>
                    <a:solidFill>
                      <a:srgbClr val="D1AE66">
                        <a:alpha val="54000"/>
                      </a:srgbClr>
                    </a:solidFill>
                  </a:tcPr>
                </a:tc>
                <a:tc>
                  <a:txBody>
                    <a:bodyPr/>
                    <a:lstStyle/>
                    <a:p>
                      <a:endParaRPr lang="en-US" sz="1000"/>
                    </a:p>
                  </a:txBody>
                  <a:tcPr>
                    <a:solidFill>
                      <a:srgbClr val="D1AE66">
                        <a:alpha val="54000"/>
                      </a:srgbClr>
                    </a:solidFill>
                  </a:tcPr>
                </a:tc>
                <a:tc>
                  <a:txBody>
                    <a:bodyPr/>
                    <a:lstStyle/>
                    <a:p>
                      <a:endParaRPr lang="en-US" sz="1000"/>
                    </a:p>
                  </a:txBody>
                  <a:tcPr>
                    <a:solidFill>
                      <a:srgbClr val="D1AE66">
                        <a:alpha val="54000"/>
                      </a:srgbClr>
                    </a:solidFill>
                  </a:tcPr>
                </a:tc>
                <a:tc>
                  <a:txBody>
                    <a:bodyPr/>
                    <a:lstStyle/>
                    <a:p>
                      <a:endParaRPr lang="en-US" sz="1000"/>
                    </a:p>
                  </a:txBody>
                  <a:tcPr>
                    <a:solidFill>
                      <a:srgbClr val="D1AE66">
                        <a:alpha val="54000"/>
                      </a:srgbClr>
                    </a:solidFill>
                  </a:tcPr>
                </a:tc>
                <a:tc>
                  <a:txBody>
                    <a:bodyPr/>
                    <a:lstStyle/>
                    <a:p>
                      <a:endParaRPr lang="en-US" sz="1000"/>
                    </a:p>
                  </a:txBody>
                  <a:tcPr>
                    <a:solidFill>
                      <a:srgbClr val="D1AE66">
                        <a:alpha val="54000"/>
                      </a:srgbClr>
                    </a:solidFill>
                  </a:tcPr>
                </a:tc>
                <a:tc>
                  <a:txBody>
                    <a:bodyPr/>
                    <a:lstStyle/>
                    <a:p>
                      <a:endParaRPr lang="en-US" sz="1000"/>
                    </a:p>
                  </a:txBody>
                  <a:tcPr>
                    <a:solidFill>
                      <a:srgbClr val="D1AE66">
                        <a:alpha val="54000"/>
                      </a:srgbClr>
                    </a:solidFill>
                  </a:tcPr>
                </a:tc>
                <a:tc>
                  <a:txBody>
                    <a:bodyPr/>
                    <a:lstStyle/>
                    <a:p>
                      <a:endParaRPr lang="en-US" sz="1000"/>
                    </a:p>
                  </a:txBody>
                  <a:tcPr>
                    <a:solidFill>
                      <a:srgbClr val="D1AE66">
                        <a:alpha val="54000"/>
                      </a:srgbClr>
                    </a:solidFill>
                  </a:tcPr>
                </a:tc>
                <a:tc>
                  <a:txBody>
                    <a:bodyPr/>
                    <a:lstStyle/>
                    <a:p>
                      <a:endParaRPr lang="en-US" sz="1000"/>
                    </a:p>
                  </a:txBody>
                  <a:tcPr>
                    <a:solidFill>
                      <a:srgbClr val="D1AE66">
                        <a:alpha val="54000"/>
                      </a:srgbClr>
                    </a:solidFill>
                  </a:tcPr>
                </a:tc>
                <a:tc>
                  <a:txBody>
                    <a:bodyPr/>
                    <a:lstStyle/>
                    <a:p>
                      <a:endParaRPr lang="en-US" sz="1000"/>
                    </a:p>
                  </a:txBody>
                  <a:tcPr>
                    <a:solidFill>
                      <a:srgbClr val="D1AE66">
                        <a:alpha val="54000"/>
                      </a:srgbClr>
                    </a:solidFill>
                  </a:tcPr>
                </a:tc>
                <a:tc>
                  <a:txBody>
                    <a:bodyPr/>
                    <a:lstStyle/>
                    <a:p>
                      <a:endParaRPr lang="en-US" sz="1000"/>
                    </a:p>
                  </a:txBody>
                  <a:tcPr>
                    <a:solidFill>
                      <a:srgbClr val="D1AE66">
                        <a:alpha val="54000"/>
                      </a:srgbClr>
                    </a:solidFill>
                  </a:tcPr>
                </a:tc>
                <a:extLst>
                  <a:ext uri="{0D108BD9-81ED-4DB2-BD59-A6C34878D82A}">
                    <a16:rowId xmlns:a16="http://schemas.microsoft.com/office/drawing/2014/main" val="1653840789"/>
                  </a:ext>
                </a:extLst>
              </a:tr>
              <a:tr h="260527">
                <a:tc>
                  <a:txBody>
                    <a:bodyPr/>
                    <a:lstStyle/>
                    <a:p>
                      <a:pPr lvl="0">
                        <a:buNone/>
                      </a:pPr>
                      <a:r>
                        <a:rPr lang="en-US" sz="1000"/>
                        <a:t>Topic registration </a:t>
                      </a:r>
                    </a:p>
                  </a:txBody>
                  <a:tcPr>
                    <a:solidFill>
                      <a:srgbClr val="D1AE66">
                        <a:alpha val="54000"/>
                      </a:srgbClr>
                    </a:solidFill>
                  </a:tcPr>
                </a:tc>
                <a:tc>
                  <a:txBody>
                    <a:bodyPr/>
                    <a:lstStyle/>
                    <a:p>
                      <a:pPr lvl="0">
                        <a:buNone/>
                      </a:pPr>
                      <a:endParaRPr lang="en-US" sz="1000"/>
                    </a:p>
                  </a:txBody>
                  <a:tcPr>
                    <a:solidFill>
                      <a:srgbClr val="D1AE66">
                        <a:alpha val="54000"/>
                      </a:srgbClr>
                    </a:solidFill>
                  </a:tcPr>
                </a:tc>
                <a:tc>
                  <a:txBody>
                    <a:bodyPr/>
                    <a:lstStyle/>
                    <a:p>
                      <a:pPr lvl="0">
                        <a:buNone/>
                      </a:pPr>
                      <a:endParaRPr lang="en-US" sz="1000"/>
                    </a:p>
                  </a:txBody>
                  <a:tcPr>
                    <a:solidFill>
                      <a:srgbClr val="D1AE66">
                        <a:alpha val="54000"/>
                      </a:srgbClr>
                    </a:solidFill>
                  </a:tcPr>
                </a:tc>
                <a:tc>
                  <a:txBody>
                    <a:bodyPr/>
                    <a:lstStyle/>
                    <a:p>
                      <a:pPr lvl="0">
                        <a:buNone/>
                      </a:pPr>
                      <a:endParaRPr lang="en-US" sz="1000"/>
                    </a:p>
                  </a:txBody>
                  <a:tcPr>
                    <a:solidFill>
                      <a:srgbClr val="D1AE66">
                        <a:alpha val="54000"/>
                      </a:srgbClr>
                    </a:solidFill>
                  </a:tcPr>
                </a:tc>
                <a:tc>
                  <a:txBody>
                    <a:bodyPr/>
                    <a:lstStyle/>
                    <a:p>
                      <a:pPr lvl="0">
                        <a:buNone/>
                      </a:pPr>
                      <a:endParaRPr lang="en-US" sz="1000"/>
                    </a:p>
                  </a:txBody>
                  <a:tcPr>
                    <a:solidFill>
                      <a:srgbClr val="D1AE66">
                        <a:alpha val="54000"/>
                      </a:srgbClr>
                    </a:solidFill>
                  </a:tcPr>
                </a:tc>
                <a:tc>
                  <a:txBody>
                    <a:bodyPr/>
                    <a:lstStyle/>
                    <a:p>
                      <a:pPr lvl="0">
                        <a:buNone/>
                      </a:pPr>
                      <a:endParaRPr lang="en-US" sz="1000"/>
                    </a:p>
                  </a:txBody>
                  <a:tcPr>
                    <a:solidFill>
                      <a:srgbClr val="D1AE66">
                        <a:alpha val="54000"/>
                      </a:srgbClr>
                    </a:solidFill>
                  </a:tcPr>
                </a:tc>
                <a:tc>
                  <a:txBody>
                    <a:bodyPr/>
                    <a:lstStyle/>
                    <a:p>
                      <a:pPr lvl="0">
                        <a:buNone/>
                      </a:pPr>
                      <a:endParaRPr lang="en-US" sz="1000"/>
                    </a:p>
                  </a:txBody>
                  <a:tcPr>
                    <a:solidFill>
                      <a:srgbClr val="D1AE66">
                        <a:alpha val="54000"/>
                      </a:srgbClr>
                    </a:solidFill>
                  </a:tcPr>
                </a:tc>
                <a:tc>
                  <a:txBody>
                    <a:bodyPr/>
                    <a:lstStyle/>
                    <a:p>
                      <a:pPr lvl="0">
                        <a:buNone/>
                      </a:pPr>
                      <a:endParaRPr lang="en-US" sz="1000"/>
                    </a:p>
                  </a:txBody>
                  <a:tcPr>
                    <a:solidFill>
                      <a:srgbClr val="D1AE66">
                        <a:alpha val="54000"/>
                      </a:srgbClr>
                    </a:solidFill>
                  </a:tcPr>
                </a:tc>
                <a:tc>
                  <a:txBody>
                    <a:bodyPr/>
                    <a:lstStyle/>
                    <a:p>
                      <a:pPr lvl="0">
                        <a:buNone/>
                      </a:pPr>
                      <a:endParaRPr lang="en-US" sz="1000"/>
                    </a:p>
                  </a:txBody>
                  <a:tcPr>
                    <a:solidFill>
                      <a:srgbClr val="D1AE66">
                        <a:alpha val="54000"/>
                      </a:srgbClr>
                    </a:solidFill>
                  </a:tcPr>
                </a:tc>
                <a:tc>
                  <a:txBody>
                    <a:bodyPr/>
                    <a:lstStyle/>
                    <a:p>
                      <a:pPr lvl="0">
                        <a:buNone/>
                      </a:pPr>
                      <a:endParaRPr lang="en-US" sz="1000"/>
                    </a:p>
                  </a:txBody>
                  <a:tcPr>
                    <a:solidFill>
                      <a:srgbClr val="D1AE66">
                        <a:alpha val="54000"/>
                      </a:srgbClr>
                    </a:solidFill>
                  </a:tcPr>
                </a:tc>
                <a:tc>
                  <a:txBody>
                    <a:bodyPr/>
                    <a:lstStyle/>
                    <a:p>
                      <a:pPr lvl="0">
                        <a:buNone/>
                      </a:pPr>
                      <a:endParaRPr lang="en-US" sz="1000"/>
                    </a:p>
                  </a:txBody>
                  <a:tcPr>
                    <a:solidFill>
                      <a:srgbClr val="D1AE66">
                        <a:alpha val="54000"/>
                      </a:srgbClr>
                    </a:solidFill>
                  </a:tcPr>
                </a:tc>
                <a:tc>
                  <a:txBody>
                    <a:bodyPr/>
                    <a:lstStyle/>
                    <a:p>
                      <a:pPr lvl="0">
                        <a:buNone/>
                      </a:pPr>
                      <a:endParaRPr lang="en-US" sz="1000"/>
                    </a:p>
                  </a:txBody>
                  <a:tcPr>
                    <a:solidFill>
                      <a:srgbClr val="D1AE66">
                        <a:alpha val="54000"/>
                      </a:srgbClr>
                    </a:solidFill>
                  </a:tcPr>
                </a:tc>
                <a:tc>
                  <a:txBody>
                    <a:bodyPr/>
                    <a:lstStyle/>
                    <a:p>
                      <a:pPr lvl="0">
                        <a:buNone/>
                      </a:pPr>
                      <a:endParaRPr lang="en-US" sz="1000"/>
                    </a:p>
                  </a:txBody>
                  <a:tcPr>
                    <a:solidFill>
                      <a:srgbClr val="D1AE66">
                        <a:alpha val="54000"/>
                      </a:srgbClr>
                    </a:solidFill>
                  </a:tcPr>
                </a:tc>
                <a:extLst>
                  <a:ext uri="{0D108BD9-81ED-4DB2-BD59-A6C34878D82A}">
                    <a16:rowId xmlns:a16="http://schemas.microsoft.com/office/drawing/2014/main" val="2786072526"/>
                  </a:ext>
                </a:extLst>
              </a:tr>
              <a:tr h="260527">
                <a:tc>
                  <a:txBody>
                    <a:bodyPr/>
                    <a:lstStyle/>
                    <a:p>
                      <a:pPr lvl="0">
                        <a:buNone/>
                      </a:pPr>
                      <a:r>
                        <a:rPr lang="en-US" sz="1000"/>
                        <a:t>Topic assessment submission </a:t>
                      </a:r>
                    </a:p>
                  </a:txBody>
                  <a:tcPr>
                    <a:solidFill>
                      <a:srgbClr val="D1AE66">
                        <a:alpha val="54000"/>
                      </a:srgbClr>
                    </a:solidFill>
                  </a:tcPr>
                </a:tc>
                <a:tc>
                  <a:txBody>
                    <a:bodyPr/>
                    <a:lstStyle/>
                    <a:p>
                      <a:pPr lvl="0">
                        <a:buNone/>
                      </a:pPr>
                      <a:endParaRPr lang="en-US" sz="1000"/>
                    </a:p>
                  </a:txBody>
                  <a:tcPr>
                    <a:solidFill>
                      <a:srgbClr val="D1AE66">
                        <a:alpha val="54000"/>
                      </a:srgbClr>
                    </a:solidFill>
                  </a:tcPr>
                </a:tc>
                <a:tc>
                  <a:txBody>
                    <a:bodyPr/>
                    <a:lstStyle/>
                    <a:p>
                      <a:pPr lvl="0">
                        <a:buNone/>
                      </a:pPr>
                      <a:endParaRPr lang="en-US" sz="1000"/>
                    </a:p>
                  </a:txBody>
                  <a:tcPr>
                    <a:solidFill>
                      <a:srgbClr val="D1AE66">
                        <a:alpha val="54000"/>
                      </a:srgbClr>
                    </a:solidFill>
                  </a:tcPr>
                </a:tc>
                <a:tc>
                  <a:txBody>
                    <a:bodyPr/>
                    <a:lstStyle/>
                    <a:p>
                      <a:pPr lvl="0">
                        <a:buNone/>
                      </a:pPr>
                      <a:endParaRPr lang="en-US" sz="1000"/>
                    </a:p>
                  </a:txBody>
                  <a:tcPr>
                    <a:solidFill>
                      <a:srgbClr val="D1AE66">
                        <a:alpha val="54000"/>
                      </a:srgbClr>
                    </a:solidFill>
                  </a:tcPr>
                </a:tc>
                <a:tc>
                  <a:txBody>
                    <a:bodyPr/>
                    <a:lstStyle/>
                    <a:p>
                      <a:pPr lvl="0">
                        <a:buNone/>
                      </a:pPr>
                      <a:endParaRPr lang="en-US" sz="1000"/>
                    </a:p>
                  </a:txBody>
                  <a:tcPr>
                    <a:solidFill>
                      <a:srgbClr val="D1AE66">
                        <a:alpha val="54000"/>
                      </a:srgbClr>
                    </a:solidFill>
                  </a:tcPr>
                </a:tc>
                <a:tc>
                  <a:txBody>
                    <a:bodyPr/>
                    <a:lstStyle/>
                    <a:p>
                      <a:pPr lvl="0">
                        <a:buNone/>
                      </a:pPr>
                      <a:endParaRPr lang="en-US" sz="1000"/>
                    </a:p>
                  </a:txBody>
                  <a:tcPr>
                    <a:solidFill>
                      <a:srgbClr val="D1AE66">
                        <a:alpha val="54000"/>
                      </a:srgbClr>
                    </a:solidFill>
                  </a:tcPr>
                </a:tc>
                <a:tc>
                  <a:txBody>
                    <a:bodyPr/>
                    <a:lstStyle/>
                    <a:p>
                      <a:pPr lvl="0">
                        <a:buNone/>
                      </a:pPr>
                      <a:endParaRPr lang="en-US" sz="1000"/>
                    </a:p>
                  </a:txBody>
                  <a:tcPr>
                    <a:solidFill>
                      <a:srgbClr val="D1AE66">
                        <a:alpha val="54000"/>
                      </a:srgbClr>
                    </a:solidFill>
                  </a:tcPr>
                </a:tc>
                <a:tc>
                  <a:txBody>
                    <a:bodyPr/>
                    <a:lstStyle/>
                    <a:p>
                      <a:pPr lvl="0">
                        <a:buNone/>
                      </a:pPr>
                      <a:endParaRPr lang="en-US" sz="1000"/>
                    </a:p>
                  </a:txBody>
                  <a:tcPr>
                    <a:solidFill>
                      <a:srgbClr val="D1AE66">
                        <a:alpha val="54000"/>
                      </a:srgbClr>
                    </a:solidFill>
                  </a:tcPr>
                </a:tc>
                <a:tc>
                  <a:txBody>
                    <a:bodyPr/>
                    <a:lstStyle/>
                    <a:p>
                      <a:pPr lvl="0">
                        <a:buNone/>
                      </a:pPr>
                      <a:endParaRPr lang="en-US" sz="1000"/>
                    </a:p>
                  </a:txBody>
                  <a:tcPr>
                    <a:solidFill>
                      <a:srgbClr val="D1AE66">
                        <a:alpha val="54000"/>
                      </a:srgbClr>
                    </a:solidFill>
                  </a:tcPr>
                </a:tc>
                <a:tc>
                  <a:txBody>
                    <a:bodyPr/>
                    <a:lstStyle/>
                    <a:p>
                      <a:pPr lvl="0">
                        <a:buNone/>
                      </a:pPr>
                      <a:endParaRPr lang="en-US" sz="1000"/>
                    </a:p>
                  </a:txBody>
                  <a:tcPr>
                    <a:solidFill>
                      <a:srgbClr val="D1AE66">
                        <a:alpha val="54000"/>
                      </a:srgbClr>
                    </a:solidFill>
                  </a:tcPr>
                </a:tc>
                <a:tc>
                  <a:txBody>
                    <a:bodyPr/>
                    <a:lstStyle/>
                    <a:p>
                      <a:pPr lvl="0">
                        <a:buNone/>
                      </a:pPr>
                      <a:endParaRPr lang="en-US" sz="1000"/>
                    </a:p>
                  </a:txBody>
                  <a:tcPr>
                    <a:solidFill>
                      <a:srgbClr val="D1AE66">
                        <a:alpha val="54000"/>
                      </a:srgbClr>
                    </a:solidFill>
                  </a:tcPr>
                </a:tc>
                <a:tc>
                  <a:txBody>
                    <a:bodyPr/>
                    <a:lstStyle/>
                    <a:p>
                      <a:pPr lvl="0">
                        <a:buNone/>
                      </a:pPr>
                      <a:endParaRPr lang="en-US" sz="1000"/>
                    </a:p>
                  </a:txBody>
                  <a:tcPr>
                    <a:solidFill>
                      <a:srgbClr val="D1AE66">
                        <a:alpha val="54000"/>
                      </a:srgbClr>
                    </a:solidFill>
                  </a:tcPr>
                </a:tc>
                <a:tc>
                  <a:txBody>
                    <a:bodyPr/>
                    <a:lstStyle/>
                    <a:p>
                      <a:pPr lvl="0">
                        <a:buNone/>
                      </a:pPr>
                      <a:endParaRPr lang="en-US" sz="1000"/>
                    </a:p>
                  </a:txBody>
                  <a:tcPr>
                    <a:solidFill>
                      <a:srgbClr val="D1AE66">
                        <a:alpha val="54000"/>
                      </a:srgbClr>
                    </a:solidFill>
                  </a:tcPr>
                </a:tc>
                <a:extLst>
                  <a:ext uri="{0D108BD9-81ED-4DB2-BD59-A6C34878D82A}">
                    <a16:rowId xmlns:a16="http://schemas.microsoft.com/office/drawing/2014/main" val="2063355240"/>
                  </a:ext>
                </a:extLst>
              </a:tr>
              <a:tr h="260527">
                <a:tc>
                  <a:txBody>
                    <a:bodyPr/>
                    <a:lstStyle/>
                    <a:p>
                      <a:pPr lvl="0">
                        <a:buNone/>
                      </a:pPr>
                      <a:r>
                        <a:rPr lang="en-US" sz="1000"/>
                        <a:t>Project charter submission </a:t>
                      </a:r>
                    </a:p>
                  </a:txBody>
                  <a:tcPr>
                    <a:solidFill>
                      <a:srgbClr val="D1AE66">
                        <a:alpha val="54000"/>
                      </a:srgbClr>
                    </a:solidFill>
                  </a:tcPr>
                </a:tc>
                <a:tc>
                  <a:txBody>
                    <a:bodyPr/>
                    <a:lstStyle/>
                    <a:p>
                      <a:pPr lvl="0">
                        <a:buNone/>
                      </a:pPr>
                      <a:endParaRPr lang="en-US" sz="1000"/>
                    </a:p>
                  </a:txBody>
                  <a:tcPr>
                    <a:solidFill>
                      <a:srgbClr val="D1AE66">
                        <a:alpha val="54000"/>
                      </a:srgbClr>
                    </a:solidFill>
                  </a:tcPr>
                </a:tc>
                <a:tc>
                  <a:txBody>
                    <a:bodyPr/>
                    <a:lstStyle/>
                    <a:p>
                      <a:pPr lvl="0">
                        <a:buNone/>
                      </a:pPr>
                      <a:endParaRPr lang="en-US" sz="1000"/>
                    </a:p>
                  </a:txBody>
                  <a:tcPr>
                    <a:solidFill>
                      <a:srgbClr val="D1AE66">
                        <a:alpha val="54000"/>
                      </a:srgbClr>
                    </a:solidFill>
                  </a:tcPr>
                </a:tc>
                <a:tc>
                  <a:txBody>
                    <a:bodyPr/>
                    <a:lstStyle/>
                    <a:p>
                      <a:pPr lvl="0">
                        <a:buNone/>
                      </a:pPr>
                      <a:endParaRPr lang="en-US" sz="1000"/>
                    </a:p>
                  </a:txBody>
                  <a:tcPr>
                    <a:solidFill>
                      <a:srgbClr val="D1AE66">
                        <a:alpha val="54000"/>
                      </a:srgbClr>
                    </a:solidFill>
                  </a:tcPr>
                </a:tc>
                <a:tc>
                  <a:txBody>
                    <a:bodyPr/>
                    <a:lstStyle/>
                    <a:p>
                      <a:pPr lvl="0">
                        <a:buNone/>
                      </a:pPr>
                      <a:endParaRPr lang="en-US" sz="1000"/>
                    </a:p>
                  </a:txBody>
                  <a:tcPr>
                    <a:solidFill>
                      <a:srgbClr val="D1AE66">
                        <a:alpha val="54000"/>
                      </a:srgbClr>
                    </a:solidFill>
                  </a:tcPr>
                </a:tc>
                <a:tc>
                  <a:txBody>
                    <a:bodyPr/>
                    <a:lstStyle/>
                    <a:p>
                      <a:pPr lvl="0">
                        <a:buNone/>
                      </a:pPr>
                      <a:endParaRPr lang="en-US" sz="1000"/>
                    </a:p>
                  </a:txBody>
                  <a:tcPr>
                    <a:solidFill>
                      <a:srgbClr val="D1AE66">
                        <a:alpha val="54000"/>
                      </a:srgbClr>
                    </a:solidFill>
                  </a:tcPr>
                </a:tc>
                <a:tc>
                  <a:txBody>
                    <a:bodyPr/>
                    <a:lstStyle/>
                    <a:p>
                      <a:pPr lvl="0">
                        <a:buNone/>
                      </a:pPr>
                      <a:endParaRPr lang="en-US" sz="1000"/>
                    </a:p>
                  </a:txBody>
                  <a:tcPr>
                    <a:solidFill>
                      <a:srgbClr val="D1AE66">
                        <a:alpha val="54000"/>
                      </a:srgbClr>
                    </a:solidFill>
                  </a:tcPr>
                </a:tc>
                <a:tc>
                  <a:txBody>
                    <a:bodyPr/>
                    <a:lstStyle/>
                    <a:p>
                      <a:pPr lvl="0">
                        <a:buNone/>
                      </a:pPr>
                      <a:endParaRPr lang="en-US" sz="1000"/>
                    </a:p>
                  </a:txBody>
                  <a:tcPr>
                    <a:solidFill>
                      <a:srgbClr val="D1AE66">
                        <a:alpha val="54000"/>
                      </a:srgbClr>
                    </a:solidFill>
                  </a:tcPr>
                </a:tc>
                <a:tc>
                  <a:txBody>
                    <a:bodyPr/>
                    <a:lstStyle/>
                    <a:p>
                      <a:pPr lvl="0">
                        <a:buNone/>
                      </a:pPr>
                      <a:endParaRPr lang="en-US" sz="1000"/>
                    </a:p>
                  </a:txBody>
                  <a:tcPr>
                    <a:solidFill>
                      <a:srgbClr val="D1AE66">
                        <a:alpha val="54000"/>
                      </a:srgbClr>
                    </a:solidFill>
                  </a:tcPr>
                </a:tc>
                <a:tc>
                  <a:txBody>
                    <a:bodyPr/>
                    <a:lstStyle/>
                    <a:p>
                      <a:pPr lvl="0">
                        <a:buNone/>
                      </a:pPr>
                      <a:endParaRPr lang="en-US" sz="1000"/>
                    </a:p>
                  </a:txBody>
                  <a:tcPr>
                    <a:solidFill>
                      <a:srgbClr val="D1AE66">
                        <a:alpha val="54000"/>
                      </a:srgbClr>
                    </a:solidFill>
                  </a:tcPr>
                </a:tc>
                <a:tc>
                  <a:txBody>
                    <a:bodyPr/>
                    <a:lstStyle/>
                    <a:p>
                      <a:pPr lvl="0">
                        <a:buNone/>
                      </a:pPr>
                      <a:endParaRPr lang="en-US" sz="1000"/>
                    </a:p>
                  </a:txBody>
                  <a:tcPr>
                    <a:solidFill>
                      <a:srgbClr val="D1AE66">
                        <a:alpha val="54000"/>
                      </a:srgbClr>
                    </a:solidFill>
                  </a:tcPr>
                </a:tc>
                <a:tc>
                  <a:txBody>
                    <a:bodyPr/>
                    <a:lstStyle/>
                    <a:p>
                      <a:pPr lvl="0">
                        <a:buNone/>
                      </a:pPr>
                      <a:endParaRPr lang="en-US" sz="1000"/>
                    </a:p>
                  </a:txBody>
                  <a:tcPr>
                    <a:solidFill>
                      <a:srgbClr val="D1AE66">
                        <a:alpha val="54000"/>
                      </a:srgbClr>
                    </a:solidFill>
                  </a:tcPr>
                </a:tc>
                <a:tc>
                  <a:txBody>
                    <a:bodyPr/>
                    <a:lstStyle/>
                    <a:p>
                      <a:pPr lvl="0">
                        <a:buNone/>
                      </a:pPr>
                      <a:endParaRPr lang="en-US" sz="1000"/>
                    </a:p>
                  </a:txBody>
                  <a:tcPr>
                    <a:solidFill>
                      <a:srgbClr val="D1AE66">
                        <a:alpha val="54000"/>
                      </a:srgbClr>
                    </a:solidFill>
                  </a:tcPr>
                </a:tc>
                <a:extLst>
                  <a:ext uri="{0D108BD9-81ED-4DB2-BD59-A6C34878D82A}">
                    <a16:rowId xmlns:a16="http://schemas.microsoft.com/office/drawing/2014/main" val="4014778049"/>
                  </a:ext>
                </a:extLst>
              </a:tr>
              <a:tr h="260527">
                <a:tc>
                  <a:txBody>
                    <a:bodyPr/>
                    <a:lstStyle/>
                    <a:p>
                      <a:pPr lvl="0">
                        <a:buNone/>
                      </a:pPr>
                      <a:r>
                        <a:rPr lang="en-US" sz="1000"/>
                        <a:t>Proposal presentation </a:t>
                      </a:r>
                    </a:p>
                  </a:txBody>
                  <a:tcPr>
                    <a:solidFill>
                      <a:srgbClr val="D1AE66">
                        <a:alpha val="54000"/>
                      </a:srgbClr>
                    </a:solidFill>
                  </a:tcPr>
                </a:tc>
                <a:tc>
                  <a:txBody>
                    <a:bodyPr/>
                    <a:lstStyle/>
                    <a:p>
                      <a:pPr lvl="0">
                        <a:buNone/>
                      </a:pPr>
                      <a:endParaRPr lang="en-US" sz="1000"/>
                    </a:p>
                  </a:txBody>
                  <a:tcPr>
                    <a:solidFill>
                      <a:srgbClr val="D1AE66">
                        <a:alpha val="54000"/>
                      </a:srgbClr>
                    </a:solidFill>
                  </a:tcPr>
                </a:tc>
                <a:tc>
                  <a:txBody>
                    <a:bodyPr/>
                    <a:lstStyle/>
                    <a:p>
                      <a:pPr lvl="0">
                        <a:buNone/>
                      </a:pPr>
                      <a:endParaRPr lang="en-US" sz="1000"/>
                    </a:p>
                  </a:txBody>
                  <a:tcPr>
                    <a:solidFill>
                      <a:srgbClr val="D1AE66">
                        <a:alpha val="54000"/>
                      </a:srgbClr>
                    </a:solidFill>
                  </a:tcPr>
                </a:tc>
                <a:tc>
                  <a:txBody>
                    <a:bodyPr/>
                    <a:lstStyle/>
                    <a:p>
                      <a:pPr lvl="0">
                        <a:buNone/>
                      </a:pPr>
                      <a:endParaRPr lang="en-US" sz="1000"/>
                    </a:p>
                  </a:txBody>
                  <a:tcPr>
                    <a:solidFill>
                      <a:srgbClr val="D1AE66">
                        <a:alpha val="54000"/>
                      </a:srgbClr>
                    </a:solidFill>
                  </a:tcPr>
                </a:tc>
                <a:tc>
                  <a:txBody>
                    <a:bodyPr/>
                    <a:lstStyle/>
                    <a:p>
                      <a:pPr lvl="0">
                        <a:buNone/>
                      </a:pPr>
                      <a:endParaRPr lang="en-US" sz="1000"/>
                    </a:p>
                  </a:txBody>
                  <a:tcPr>
                    <a:solidFill>
                      <a:srgbClr val="D1AE66">
                        <a:alpha val="54000"/>
                      </a:srgbClr>
                    </a:solidFill>
                  </a:tcPr>
                </a:tc>
                <a:tc>
                  <a:txBody>
                    <a:bodyPr/>
                    <a:lstStyle/>
                    <a:p>
                      <a:pPr lvl="0">
                        <a:buNone/>
                      </a:pPr>
                      <a:endParaRPr lang="en-US" sz="1000"/>
                    </a:p>
                  </a:txBody>
                  <a:tcPr>
                    <a:solidFill>
                      <a:srgbClr val="D1AE66">
                        <a:alpha val="54000"/>
                      </a:srgbClr>
                    </a:solidFill>
                  </a:tcPr>
                </a:tc>
                <a:tc>
                  <a:txBody>
                    <a:bodyPr/>
                    <a:lstStyle/>
                    <a:p>
                      <a:pPr lvl="0">
                        <a:buNone/>
                      </a:pPr>
                      <a:endParaRPr lang="en-US" sz="1000"/>
                    </a:p>
                  </a:txBody>
                  <a:tcPr>
                    <a:solidFill>
                      <a:srgbClr val="D1AE66">
                        <a:alpha val="54000"/>
                      </a:srgbClr>
                    </a:solidFill>
                  </a:tcPr>
                </a:tc>
                <a:tc>
                  <a:txBody>
                    <a:bodyPr/>
                    <a:lstStyle/>
                    <a:p>
                      <a:pPr lvl="0">
                        <a:buNone/>
                      </a:pPr>
                      <a:endParaRPr lang="en-US" sz="1000"/>
                    </a:p>
                  </a:txBody>
                  <a:tcPr>
                    <a:solidFill>
                      <a:srgbClr val="D1AE66">
                        <a:alpha val="54000"/>
                      </a:srgbClr>
                    </a:solidFill>
                  </a:tcPr>
                </a:tc>
                <a:tc>
                  <a:txBody>
                    <a:bodyPr/>
                    <a:lstStyle/>
                    <a:p>
                      <a:pPr lvl="0">
                        <a:buNone/>
                      </a:pPr>
                      <a:endParaRPr lang="en-US" sz="1000"/>
                    </a:p>
                  </a:txBody>
                  <a:tcPr>
                    <a:solidFill>
                      <a:srgbClr val="D1AE66">
                        <a:alpha val="54000"/>
                      </a:srgbClr>
                    </a:solidFill>
                  </a:tcPr>
                </a:tc>
                <a:tc>
                  <a:txBody>
                    <a:bodyPr/>
                    <a:lstStyle/>
                    <a:p>
                      <a:pPr lvl="0">
                        <a:buNone/>
                      </a:pPr>
                      <a:endParaRPr lang="en-US" sz="1000"/>
                    </a:p>
                  </a:txBody>
                  <a:tcPr>
                    <a:solidFill>
                      <a:srgbClr val="D1AE66">
                        <a:alpha val="54000"/>
                      </a:srgbClr>
                    </a:solidFill>
                  </a:tcPr>
                </a:tc>
                <a:tc>
                  <a:txBody>
                    <a:bodyPr/>
                    <a:lstStyle/>
                    <a:p>
                      <a:pPr lvl="0">
                        <a:buNone/>
                      </a:pPr>
                      <a:endParaRPr lang="en-US" sz="1000"/>
                    </a:p>
                  </a:txBody>
                  <a:tcPr>
                    <a:solidFill>
                      <a:srgbClr val="D1AE66">
                        <a:alpha val="54000"/>
                      </a:srgbClr>
                    </a:solidFill>
                  </a:tcPr>
                </a:tc>
                <a:tc>
                  <a:txBody>
                    <a:bodyPr/>
                    <a:lstStyle/>
                    <a:p>
                      <a:pPr lvl="0">
                        <a:buNone/>
                      </a:pPr>
                      <a:endParaRPr lang="en-US" sz="1000"/>
                    </a:p>
                  </a:txBody>
                  <a:tcPr>
                    <a:solidFill>
                      <a:srgbClr val="D1AE66">
                        <a:alpha val="54000"/>
                      </a:srgbClr>
                    </a:solidFill>
                  </a:tcPr>
                </a:tc>
                <a:tc>
                  <a:txBody>
                    <a:bodyPr/>
                    <a:lstStyle/>
                    <a:p>
                      <a:pPr lvl="0">
                        <a:buNone/>
                      </a:pPr>
                      <a:endParaRPr lang="en-US" sz="1000"/>
                    </a:p>
                  </a:txBody>
                  <a:tcPr>
                    <a:solidFill>
                      <a:srgbClr val="D1AE66">
                        <a:alpha val="54000"/>
                      </a:srgbClr>
                    </a:solidFill>
                  </a:tcPr>
                </a:tc>
                <a:extLst>
                  <a:ext uri="{0D108BD9-81ED-4DB2-BD59-A6C34878D82A}">
                    <a16:rowId xmlns:a16="http://schemas.microsoft.com/office/drawing/2014/main" val="1377654613"/>
                  </a:ext>
                </a:extLst>
              </a:tr>
              <a:tr h="260527">
                <a:tc>
                  <a:txBody>
                    <a:bodyPr/>
                    <a:lstStyle/>
                    <a:p>
                      <a:pPr lvl="0">
                        <a:buNone/>
                      </a:pPr>
                      <a:r>
                        <a:rPr lang="en-US" sz="1000"/>
                        <a:t>Proposal report submission </a:t>
                      </a:r>
                    </a:p>
                  </a:txBody>
                  <a:tcPr>
                    <a:solidFill>
                      <a:srgbClr val="D1AE66">
                        <a:alpha val="54000"/>
                      </a:srgbClr>
                    </a:solidFill>
                  </a:tcPr>
                </a:tc>
                <a:tc>
                  <a:txBody>
                    <a:bodyPr/>
                    <a:lstStyle/>
                    <a:p>
                      <a:pPr lvl="0">
                        <a:buNone/>
                      </a:pPr>
                      <a:endParaRPr lang="en-US" sz="1000"/>
                    </a:p>
                  </a:txBody>
                  <a:tcPr>
                    <a:solidFill>
                      <a:srgbClr val="D1AE66">
                        <a:alpha val="54000"/>
                      </a:srgbClr>
                    </a:solidFill>
                  </a:tcPr>
                </a:tc>
                <a:tc>
                  <a:txBody>
                    <a:bodyPr/>
                    <a:lstStyle/>
                    <a:p>
                      <a:pPr lvl="0">
                        <a:buNone/>
                      </a:pPr>
                      <a:endParaRPr lang="en-US" sz="1000"/>
                    </a:p>
                  </a:txBody>
                  <a:tcPr>
                    <a:solidFill>
                      <a:srgbClr val="D1AE66">
                        <a:alpha val="54000"/>
                      </a:srgbClr>
                    </a:solidFill>
                  </a:tcPr>
                </a:tc>
                <a:tc>
                  <a:txBody>
                    <a:bodyPr/>
                    <a:lstStyle/>
                    <a:p>
                      <a:pPr lvl="0">
                        <a:buNone/>
                      </a:pPr>
                      <a:endParaRPr lang="en-US" sz="1000"/>
                    </a:p>
                  </a:txBody>
                  <a:tcPr>
                    <a:solidFill>
                      <a:srgbClr val="D1AE66">
                        <a:alpha val="54000"/>
                      </a:srgbClr>
                    </a:solidFill>
                  </a:tcPr>
                </a:tc>
                <a:tc>
                  <a:txBody>
                    <a:bodyPr/>
                    <a:lstStyle/>
                    <a:p>
                      <a:pPr lvl="0">
                        <a:buNone/>
                      </a:pPr>
                      <a:endParaRPr lang="en-US" sz="1000"/>
                    </a:p>
                  </a:txBody>
                  <a:tcPr>
                    <a:solidFill>
                      <a:srgbClr val="D1AE66">
                        <a:alpha val="54000"/>
                      </a:srgbClr>
                    </a:solidFill>
                  </a:tcPr>
                </a:tc>
                <a:tc>
                  <a:txBody>
                    <a:bodyPr/>
                    <a:lstStyle/>
                    <a:p>
                      <a:pPr lvl="0">
                        <a:buNone/>
                      </a:pPr>
                      <a:endParaRPr lang="en-US" sz="1000"/>
                    </a:p>
                  </a:txBody>
                  <a:tcPr>
                    <a:solidFill>
                      <a:srgbClr val="D1AE66">
                        <a:alpha val="54000"/>
                      </a:srgbClr>
                    </a:solidFill>
                  </a:tcPr>
                </a:tc>
                <a:tc>
                  <a:txBody>
                    <a:bodyPr/>
                    <a:lstStyle/>
                    <a:p>
                      <a:pPr lvl="0">
                        <a:buNone/>
                      </a:pPr>
                      <a:endParaRPr lang="en-US" sz="1000"/>
                    </a:p>
                  </a:txBody>
                  <a:tcPr>
                    <a:solidFill>
                      <a:srgbClr val="D1AE66">
                        <a:alpha val="54000"/>
                      </a:srgbClr>
                    </a:solidFill>
                  </a:tcPr>
                </a:tc>
                <a:tc>
                  <a:txBody>
                    <a:bodyPr/>
                    <a:lstStyle/>
                    <a:p>
                      <a:pPr lvl="0">
                        <a:buNone/>
                      </a:pPr>
                      <a:endParaRPr lang="en-US" sz="1000"/>
                    </a:p>
                  </a:txBody>
                  <a:tcPr>
                    <a:solidFill>
                      <a:srgbClr val="D1AE66">
                        <a:alpha val="54000"/>
                      </a:srgbClr>
                    </a:solidFill>
                  </a:tcPr>
                </a:tc>
                <a:tc>
                  <a:txBody>
                    <a:bodyPr/>
                    <a:lstStyle/>
                    <a:p>
                      <a:pPr lvl="0">
                        <a:buNone/>
                      </a:pPr>
                      <a:endParaRPr lang="en-US" sz="1000"/>
                    </a:p>
                  </a:txBody>
                  <a:tcPr>
                    <a:solidFill>
                      <a:srgbClr val="D1AE66">
                        <a:alpha val="54000"/>
                      </a:srgbClr>
                    </a:solidFill>
                  </a:tcPr>
                </a:tc>
                <a:tc>
                  <a:txBody>
                    <a:bodyPr/>
                    <a:lstStyle/>
                    <a:p>
                      <a:pPr lvl="0">
                        <a:buNone/>
                      </a:pPr>
                      <a:endParaRPr lang="en-US" sz="1000"/>
                    </a:p>
                  </a:txBody>
                  <a:tcPr>
                    <a:solidFill>
                      <a:srgbClr val="D1AE66">
                        <a:alpha val="54000"/>
                      </a:srgbClr>
                    </a:solidFill>
                  </a:tcPr>
                </a:tc>
                <a:tc>
                  <a:txBody>
                    <a:bodyPr/>
                    <a:lstStyle/>
                    <a:p>
                      <a:pPr lvl="0">
                        <a:buNone/>
                      </a:pPr>
                      <a:endParaRPr lang="en-US" sz="1000"/>
                    </a:p>
                  </a:txBody>
                  <a:tcPr>
                    <a:solidFill>
                      <a:srgbClr val="D1AE66">
                        <a:alpha val="54000"/>
                      </a:srgbClr>
                    </a:solidFill>
                  </a:tcPr>
                </a:tc>
                <a:tc>
                  <a:txBody>
                    <a:bodyPr/>
                    <a:lstStyle/>
                    <a:p>
                      <a:pPr lvl="0">
                        <a:buNone/>
                      </a:pPr>
                      <a:endParaRPr lang="en-US" sz="1000"/>
                    </a:p>
                  </a:txBody>
                  <a:tcPr>
                    <a:solidFill>
                      <a:srgbClr val="D1AE66">
                        <a:alpha val="54000"/>
                      </a:srgbClr>
                    </a:solidFill>
                  </a:tcPr>
                </a:tc>
                <a:tc>
                  <a:txBody>
                    <a:bodyPr/>
                    <a:lstStyle/>
                    <a:p>
                      <a:pPr lvl="0">
                        <a:buNone/>
                      </a:pPr>
                      <a:endParaRPr lang="en-US" sz="1000"/>
                    </a:p>
                  </a:txBody>
                  <a:tcPr>
                    <a:solidFill>
                      <a:srgbClr val="D1AE66">
                        <a:alpha val="54000"/>
                      </a:srgbClr>
                    </a:solidFill>
                  </a:tcPr>
                </a:tc>
                <a:extLst>
                  <a:ext uri="{0D108BD9-81ED-4DB2-BD59-A6C34878D82A}">
                    <a16:rowId xmlns:a16="http://schemas.microsoft.com/office/drawing/2014/main" val="2598053731"/>
                  </a:ext>
                </a:extLst>
              </a:tr>
              <a:tr h="260527">
                <a:tc>
                  <a:txBody>
                    <a:bodyPr/>
                    <a:lstStyle/>
                    <a:p>
                      <a:pPr lvl="0">
                        <a:buNone/>
                      </a:pPr>
                      <a:r>
                        <a:rPr lang="en-US" sz="1000"/>
                        <a:t>Implementation of the project(50%)</a:t>
                      </a:r>
                    </a:p>
                  </a:txBody>
                  <a:tcPr>
                    <a:solidFill>
                      <a:srgbClr val="D1AE66">
                        <a:alpha val="54000"/>
                      </a:srgbClr>
                    </a:solidFill>
                  </a:tcPr>
                </a:tc>
                <a:tc>
                  <a:txBody>
                    <a:bodyPr/>
                    <a:lstStyle/>
                    <a:p>
                      <a:pPr lvl="0">
                        <a:buNone/>
                      </a:pPr>
                      <a:endParaRPr lang="en-US" sz="1000"/>
                    </a:p>
                  </a:txBody>
                  <a:tcPr>
                    <a:solidFill>
                      <a:srgbClr val="D1AE66">
                        <a:alpha val="54000"/>
                      </a:srgbClr>
                    </a:solidFill>
                  </a:tcPr>
                </a:tc>
                <a:tc>
                  <a:txBody>
                    <a:bodyPr/>
                    <a:lstStyle/>
                    <a:p>
                      <a:pPr lvl="0">
                        <a:buNone/>
                      </a:pPr>
                      <a:endParaRPr lang="en-US" sz="1000"/>
                    </a:p>
                  </a:txBody>
                  <a:tcPr>
                    <a:solidFill>
                      <a:srgbClr val="D1AE66">
                        <a:alpha val="54000"/>
                      </a:srgbClr>
                    </a:solidFill>
                  </a:tcPr>
                </a:tc>
                <a:tc>
                  <a:txBody>
                    <a:bodyPr/>
                    <a:lstStyle/>
                    <a:p>
                      <a:pPr lvl="0">
                        <a:buNone/>
                      </a:pPr>
                      <a:endParaRPr lang="en-US" sz="1000"/>
                    </a:p>
                  </a:txBody>
                  <a:tcPr>
                    <a:solidFill>
                      <a:srgbClr val="D1AE66">
                        <a:alpha val="54000"/>
                      </a:srgbClr>
                    </a:solidFill>
                  </a:tcPr>
                </a:tc>
                <a:tc>
                  <a:txBody>
                    <a:bodyPr/>
                    <a:lstStyle/>
                    <a:p>
                      <a:pPr lvl="0">
                        <a:buNone/>
                      </a:pPr>
                      <a:endParaRPr lang="en-US" sz="1000"/>
                    </a:p>
                  </a:txBody>
                  <a:tcPr>
                    <a:solidFill>
                      <a:srgbClr val="D1AE66">
                        <a:alpha val="54000"/>
                      </a:srgbClr>
                    </a:solidFill>
                  </a:tcPr>
                </a:tc>
                <a:tc>
                  <a:txBody>
                    <a:bodyPr/>
                    <a:lstStyle/>
                    <a:p>
                      <a:pPr lvl="0">
                        <a:buNone/>
                      </a:pPr>
                      <a:endParaRPr lang="en-US" sz="1000"/>
                    </a:p>
                  </a:txBody>
                  <a:tcPr>
                    <a:solidFill>
                      <a:srgbClr val="D1AE66">
                        <a:alpha val="54000"/>
                      </a:srgbClr>
                    </a:solidFill>
                  </a:tcPr>
                </a:tc>
                <a:tc>
                  <a:txBody>
                    <a:bodyPr/>
                    <a:lstStyle/>
                    <a:p>
                      <a:pPr lvl="0">
                        <a:buNone/>
                      </a:pPr>
                      <a:endParaRPr lang="en-US" sz="1000"/>
                    </a:p>
                  </a:txBody>
                  <a:tcPr>
                    <a:solidFill>
                      <a:srgbClr val="D1AE66">
                        <a:alpha val="54000"/>
                      </a:srgbClr>
                    </a:solidFill>
                  </a:tcPr>
                </a:tc>
                <a:tc>
                  <a:txBody>
                    <a:bodyPr/>
                    <a:lstStyle/>
                    <a:p>
                      <a:pPr lvl="0">
                        <a:buNone/>
                      </a:pPr>
                      <a:endParaRPr lang="en-US" sz="1000"/>
                    </a:p>
                  </a:txBody>
                  <a:tcPr>
                    <a:solidFill>
                      <a:srgbClr val="D1AE66">
                        <a:alpha val="54000"/>
                      </a:srgbClr>
                    </a:solidFill>
                  </a:tcPr>
                </a:tc>
                <a:tc>
                  <a:txBody>
                    <a:bodyPr/>
                    <a:lstStyle/>
                    <a:p>
                      <a:pPr lvl="0">
                        <a:buNone/>
                      </a:pPr>
                      <a:endParaRPr lang="en-US" sz="1000"/>
                    </a:p>
                  </a:txBody>
                  <a:tcPr>
                    <a:solidFill>
                      <a:srgbClr val="D1AE66">
                        <a:alpha val="54000"/>
                      </a:srgbClr>
                    </a:solidFill>
                  </a:tcPr>
                </a:tc>
                <a:tc>
                  <a:txBody>
                    <a:bodyPr/>
                    <a:lstStyle/>
                    <a:p>
                      <a:pPr lvl="0">
                        <a:buNone/>
                      </a:pPr>
                      <a:endParaRPr lang="en-US" sz="1000"/>
                    </a:p>
                  </a:txBody>
                  <a:tcPr>
                    <a:solidFill>
                      <a:srgbClr val="D1AE66">
                        <a:alpha val="54000"/>
                      </a:srgbClr>
                    </a:solidFill>
                  </a:tcPr>
                </a:tc>
                <a:tc>
                  <a:txBody>
                    <a:bodyPr/>
                    <a:lstStyle/>
                    <a:p>
                      <a:pPr lvl="0">
                        <a:buNone/>
                      </a:pPr>
                      <a:endParaRPr lang="en-US" sz="1000"/>
                    </a:p>
                  </a:txBody>
                  <a:tcPr>
                    <a:solidFill>
                      <a:srgbClr val="D1AE66">
                        <a:alpha val="54000"/>
                      </a:srgbClr>
                    </a:solidFill>
                  </a:tcPr>
                </a:tc>
                <a:tc>
                  <a:txBody>
                    <a:bodyPr/>
                    <a:lstStyle/>
                    <a:p>
                      <a:pPr lvl="0">
                        <a:buNone/>
                      </a:pPr>
                      <a:endParaRPr lang="en-US" sz="1000"/>
                    </a:p>
                  </a:txBody>
                  <a:tcPr>
                    <a:solidFill>
                      <a:srgbClr val="D1AE66">
                        <a:alpha val="54000"/>
                      </a:srgbClr>
                    </a:solidFill>
                  </a:tcPr>
                </a:tc>
                <a:tc>
                  <a:txBody>
                    <a:bodyPr/>
                    <a:lstStyle/>
                    <a:p>
                      <a:pPr lvl="0">
                        <a:buNone/>
                      </a:pPr>
                      <a:endParaRPr lang="en-US" sz="1000"/>
                    </a:p>
                  </a:txBody>
                  <a:tcPr>
                    <a:solidFill>
                      <a:srgbClr val="D1AE66">
                        <a:alpha val="54000"/>
                      </a:srgbClr>
                    </a:solidFill>
                  </a:tcPr>
                </a:tc>
                <a:extLst>
                  <a:ext uri="{0D108BD9-81ED-4DB2-BD59-A6C34878D82A}">
                    <a16:rowId xmlns:a16="http://schemas.microsoft.com/office/drawing/2014/main" val="7117229"/>
                  </a:ext>
                </a:extLst>
              </a:tr>
              <a:tr h="260527">
                <a:tc>
                  <a:txBody>
                    <a:bodyPr/>
                    <a:lstStyle/>
                    <a:p>
                      <a:pPr lvl="0">
                        <a:buNone/>
                      </a:pPr>
                      <a:r>
                        <a:rPr lang="en-US" sz="1000"/>
                        <a:t>Progress presentation 01</a:t>
                      </a:r>
                    </a:p>
                  </a:txBody>
                  <a:tcPr>
                    <a:solidFill>
                      <a:srgbClr val="D1AE66">
                        <a:alpha val="54000"/>
                      </a:srgbClr>
                    </a:solidFill>
                  </a:tcPr>
                </a:tc>
                <a:tc>
                  <a:txBody>
                    <a:bodyPr/>
                    <a:lstStyle/>
                    <a:p>
                      <a:pPr lvl="0">
                        <a:buNone/>
                      </a:pPr>
                      <a:endParaRPr lang="en-US" sz="1000"/>
                    </a:p>
                  </a:txBody>
                  <a:tcPr>
                    <a:solidFill>
                      <a:srgbClr val="D1AE66">
                        <a:alpha val="54000"/>
                      </a:srgbClr>
                    </a:solidFill>
                  </a:tcPr>
                </a:tc>
                <a:tc>
                  <a:txBody>
                    <a:bodyPr/>
                    <a:lstStyle/>
                    <a:p>
                      <a:pPr lvl="0">
                        <a:buNone/>
                      </a:pPr>
                      <a:endParaRPr lang="en-US" sz="1000"/>
                    </a:p>
                  </a:txBody>
                  <a:tcPr>
                    <a:solidFill>
                      <a:srgbClr val="D1AE66">
                        <a:alpha val="54000"/>
                      </a:srgbClr>
                    </a:solidFill>
                  </a:tcPr>
                </a:tc>
                <a:tc>
                  <a:txBody>
                    <a:bodyPr/>
                    <a:lstStyle/>
                    <a:p>
                      <a:pPr lvl="0">
                        <a:buNone/>
                      </a:pPr>
                      <a:endParaRPr lang="en-US" sz="1000"/>
                    </a:p>
                  </a:txBody>
                  <a:tcPr>
                    <a:solidFill>
                      <a:srgbClr val="D1AE66">
                        <a:alpha val="54000"/>
                      </a:srgbClr>
                    </a:solidFill>
                  </a:tcPr>
                </a:tc>
                <a:tc>
                  <a:txBody>
                    <a:bodyPr/>
                    <a:lstStyle/>
                    <a:p>
                      <a:pPr lvl="0">
                        <a:buNone/>
                      </a:pPr>
                      <a:endParaRPr lang="en-US" sz="1000"/>
                    </a:p>
                  </a:txBody>
                  <a:tcPr>
                    <a:solidFill>
                      <a:srgbClr val="D1AE66">
                        <a:alpha val="54000"/>
                      </a:srgbClr>
                    </a:solidFill>
                  </a:tcPr>
                </a:tc>
                <a:tc>
                  <a:txBody>
                    <a:bodyPr/>
                    <a:lstStyle/>
                    <a:p>
                      <a:pPr lvl="0">
                        <a:buNone/>
                      </a:pPr>
                      <a:endParaRPr lang="en-US" sz="1000"/>
                    </a:p>
                  </a:txBody>
                  <a:tcPr>
                    <a:solidFill>
                      <a:srgbClr val="D1AE66">
                        <a:alpha val="54000"/>
                      </a:srgbClr>
                    </a:solidFill>
                  </a:tcPr>
                </a:tc>
                <a:tc>
                  <a:txBody>
                    <a:bodyPr/>
                    <a:lstStyle/>
                    <a:p>
                      <a:pPr lvl="0">
                        <a:buNone/>
                      </a:pPr>
                      <a:endParaRPr lang="en-US" sz="1000"/>
                    </a:p>
                  </a:txBody>
                  <a:tcPr>
                    <a:solidFill>
                      <a:srgbClr val="D1AE66">
                        <a:alpha val="54000"/>
                      </a:srgbClr>
                    </a:solidFill>
                  </a:tcPr>
                </a:tc>
                <a:tc>
                  <a:txBody>
                    <a:bodyPr/>
                    <a:lstStyle/>
                    <a:p>
                      <a:pPr lvl="0">
                        <a:buNone/>
                      </a:pPr>
                      <a:endParaRPr lang="en-US" sz="1000"/>
                    </a:p>
                  </a:txBody>
                  <a:tcPr>
                    <a:solidFill>
                      <a:srgbClr val="D1AE66">
                        <a:alpha val="54000"/>
                      </a:srgbClr>
                    </a:solidFill>
                  </a:tcPr>
                </a:tc>
                <a:tc>
                  <a:txBody>
                    <a:bodyPr/>
                    <a:lstStyle/>
                    <a:p>
                      <a:pPr lvl="0">
                        <a:buNone/>
                      </a:pPr>
                      <a:endParaRPr lang="en-US" sz="1000"/>
                    </a:p>
                  </a:txBody>
                  <a:tcPr>
                    <a:solidFill>
                      <a:srgbClr val="D1AE66">
                        <a:alpha val="54000"/>
                      </a:srgbClr>
                    </a:solidFill>
                  </a:tcPr>
                </a:tc>
                <a:tc>
                  <a:txBody>
                    <a:bodyPr/>
                    <a:lstStyle/>
                    <a:p>
                      <a:pPr lvl="0">
                        <a:buNone/>
                      </a:pPr>
                      <a:endParaRPr lang="en-US" sz="1000"/>
                    </a:p>
                  </a:txBody>
                  <a:tcPr>
                    <a:solidFill>
                      <a:srgbClr val="D1AE66">
                        <a:alpha val="54000"/>
                      </a:srgbClr>
                    </a:solidFill>
                  </a:tcPr>
                </a:tc>
                <a:tc>
                  <a:txBody>
                    <a:bodyPr/>
                    <a:lstStyle/>
                    <a:p>
                      <a:pPr lvl="0">
                        <a:buNone/>
                      </a:pPr>
                      <a:endParaRPr lang="en-US" sz="1000"/>
                    </a:p>
                  </a:txBody>
                  <a:tcPr>
                    <a:solidFill>
                      <a:srgbClr val="D1AE66">
                        <a:alpha val="54000"/>
                      </a:srgbClr>
                    </a:solidFill>
                  </a:tcPr>
                </a:tc>
                <a:tc>
                  <a:txBody>
                    <a:bodyPr/>
                    <a:lstStyle/>
                    <a:p>
                      <a:pPr lvl="0">
                        <a:buNone/>
                      </a:pPr>
                      <a:endParaRPr lang="en-US" sz="1000"/>
                    </a:p>
                  </a:txBody>
                  <a:tcPr>
                    <a:solidFill>
                      <a:srgbClr val="D1AE66">
                        <a:alpha val="54000"/>
                      </a:srgbClr>
                    </a:solidFill>
                  </a:tcPr>
                </a:tc>
                <a:tc>
                  <a:txBody>
                    <a:bodyPr/>
                    <a:lstStyle/>
                    <a:p>
                      <a:pPr lvl="0">
                        <a:buNone/>
                      </a:pPr>
                      <a:endParaRPr lang="en-US" sz="1000"/>
                    </a:p>
                  </a:txBody>
                  <a:tcPr>
                    <a:solidFill>
                      <a:srgbClr val="D1AE66">
                        <a:alpha val="54000"/>
                      </a:srgbClr>
                    </a:solidFill>
                  </a:tcPr>
                </a:tc>
                <a:extLst>
                  <a:ext uri="{0D108BD9-81ED-4DB2-BD59-A6C34878D82A}">
                    <a16:rowId xmlns:a16="http://schemas.microsoft.com/office/drawing/2014/main" val="1288725994"/>
                  </a:ext>
                </a:extLst>
              </a:tr>
              <a:tr h="260527">
                <a:tc>
                  <a:txBody>
                    <a:bodyPr/>
                    <a:lstStyle/>
                    <a:p>
                      <a:pPr lvl="0">
                        <a:buNone/>
                      </a:pPr>
                      <a:r>
                        <a:rPr lang="en-US" sz="1000"/>
                        <a:t>Prepare and submit research paper</a:t>
                      </a:r>
                    </a:p>
                  </a:txBody>
                  <a:tcPr>
                    <a:solidFill>
                      <a:srgbClr val="D1AE66">
                        <a:alpha val="54000"/>
                      </a:srgbClr>
                    </a:solidFill>
                  </a:tcPr>
                </a:tc>
                <a:tc>
                  <a:txBody>
                    <a:bodyPr/>
                    <a:lstStyle/>
                    <a:p>
                      <a:pPr lvl="0">
                        <a:buNone/>
                      </a:pPr>
                      <a:endParaRPr lang="en-US" sz="1000"/>
                    </a:p>
                  </a:txBody>
                  <a:tcPr>
                    <a:solidFill>
                      <a:srgbClr val="D1AE66">
                        <a:alpha val="54000"/>
                      </a:srgbClr>
                    </a:solidFill>
                  </a:tcPr>
                </a:tc>
                <a:tc>
                  <a:txBody>
                    <a:bodyPr/>
                    <a:lstStyle/>
                    <a:p>
                      <a:pPr lvl="0">
                        <a:buNone/>
                      </a:pPr>
                      <a:endParaRPr lang="en-US" sz="1000"/>
                    </a:p>
                  </a:txBody>
                  <a:tcPr>
                    <a:solidFill>
                      <a:srgbClr val="D1AE66">
                        <a:alpha val="54000"/>
                      </a:srgbClr>
                    </a:solidFill>
                  </a:tcPr>
                </a:tc>
                <a:tc>
                  <a:txBody>
                    <a:bodyPr/>
                    <a:lstStyle/>
                    <a:p>
                      <a:pPr lvl="0">
                        <a:buNone/>
                      </a:pPr>
                      <a:endParaRPr lang="en-US" sz="1000"/>
                    </a:p>
                  </a:txBody>
                  <a:tcPr>
                    <a:solidFill>
                      <a:srgbClr val="D1AE66">
                        <a:alpha val="54000"/>
                      </a:srgbClr>
                    </a:solidFill>
                  </a:tcPr>
                </a:tc>
                <a:tc>
                  <a:txBody>
                    <a:bodyPr/>
                    <a:lstStyle/>
                    <a:p>
                      <a:pPr lvl="0">
                        <a:buNone/>
                      </a:pPr>
                      <a:endParaRPr lang="en-US" sz="1000"/>
                    </a:p>
                  </a:txBody>
                  <a:tcPr>
                    <a:solidFill>
                      <a:srgbClr val="D1AE66">
                        <a:alpha val="54000"/>
                      </a:srgbClr>
                    </a:solidFill>
                  </a:tcPr>
                </a:tc>
                <a:tc>
                  <a:txBody>
                    <a:bodyPr/>
                    <a:lstStyle/>
                    <a:p>
                      <a:pPr lvl="0">
                        <a:buNone/>
                      </a:pPr>
                      <a:endParaRPr lang="en-US" sz="1000"/>
                    </a:p>
                  </a:txBody>
                  <a:tcPr>
                    <a:solidFill>
                      <a:srgbClr val="D1AE66">
                        <a:alpha val="54000"/>
                      </a:srgbClr>
                    </a:solidFill>
                  </a:tcPr>
                </a:tc>
                <a:tc>
                  <a:txBody>
                    <a:bodyPr/>
                    <a:lstStyle/>
                    <a:p>
                      <a:pPr lvl="0">
                        <a:buNone/>
                      </a:pPr>
                      <a:endParaRPr lang="en-US" sz="1000"/>
                    </a:p>
                  </a:txBody>
                  <a:tcPr>
                    <a:solidFill>
                      <a:srgbClr val="D1AE66">
                        <a:alpha val="54000"/>
                      </a:srgbClr>
                    </a:solidFill>
                  </a:tcPr>
                </a:tc>
                <a:tc>
                  <a:txBody>
                    <a:bodyPr/>
                    <a:lstStyle/>
                    <a:p>
                      <a:pPr lvl="0">
                        <a:buNone/>
                      </a:pPr>
                      <a:endParaRPr lang="en-US" sz="1000"/>
                    </a:p>
                  </a:txBody>
                  <a:tcPr>
                    <a:solidFill>
                      <a:srgbClr val="D1AE66">
                        <a:alpha val="54000"/>
                      </a:srgbClr>
                    </a:solidFill>
                  </a:tcPr>
                </a:tc>
                <a:tc>
                  <a:txBody>
                    <a:bodyPr/>
                    <a:lstStyle/>
                    <a:p>
                      <a:pPr lvl="0">
                        <a:buNone/>
                      </a:pPr>
                      <a:endParaRPr lang="en-US" sz="1000"/>
                    </a:p>
                  </a:txBody>
                  <a:tcPr>
                    <a:solidFill>
                      <a:srgbClr val="D1AE66">
                        <a:alpha val="54000"/>
                      </a:srgbClr>
                    </a:solidFill>
                  </a:tcPr>
                </a:tc>
                <a:tc>
                  <a:txBody>
                    <a:bodyPr/>
                    <a:lstStyle/>
                    <a:p>
                      <a:pPr lvl="0">
                        <a:buNone/>
                      </a:pPr>
                      <a:endParaRPr lang="en-US" sz="1000"/>
                    </a:p>
                  </a:txBody>
                  <a:tcPr>
                    <a:solidFill>
                      <a:srgbClr val="D1AE66">
                        <a:alpha val="54000"/>
                      </a:srgbClr>
                    </a:solidFill>
                  </a:tcPr>
                </a:tc>
                <a:tc>
                  <a:txBody>
                    <a:bodyPr/>
                    <a:lstStyle/>
                    <a:p>
                      <a:pPr lvl="0">
                        <a:buNone/>
                      </a:pPr>
                      <a:endParaRPr lang="en-US" sz="1000"/>
                    </a:p>
                  </a:txBody>
                  <a:tcPr>
                    <a:solidFill>
                      <a:srgbClr val="D1AE66">
                        <a:alpha val="54000"/>
                      </a:srgbClr>
                    </a:solidFill>
                  </a:tcPr>
                </a:tc>
                <a:tc>
                  <a:txBody>
                    <a:bodyPr/>
                    <a:lstStyle/>
                    <a:p>
                      <a:pPr lvl="0">
                        <a:buNone/>
                      </a:pPr>
                      <a:endParaRPr lang="en-US" sz="1000"/>
                    </a:p>
                  </a:txBody>
                  <a:tcPr>
                    <a:solidFill>
                      <a:srgbClr val="D1AE66">
                        <a:alpha val="54000"/>
                      </a:srgbClr>
                    </a:solidFill>
                  </a:tcPr>
                </a:tc>
                <a:tc>
                  <a:txBody>
                    <a:bodyPr/>
                    <a:lstStyle/>
                    <a:p>
                      <a:pPr lvl="0">
                        <a:buNone/>
                      </a:pPr>
                      <a:endParaRPr lang="en-US" sz="1000"/>
                    </a:p>
                  </a:txBody>
                  <a:tcPr>
                    <a:solidFill>
                      <a:srgbClr val="D1AE66">
                        <a:alpha val="54000"/>
                      </a:srgbClr>
                    </a:solidFill>
                  </a:tcPr>
                </a:tc>
                <a:extLst>
                  <a:ext uri="{0D108BD9-81ED-4DB2-BD59-A6C34878D82A}">
                    <a16:rowId xmlns:a16="http://schemas.microsoft.com/office/drawing/2014/main" val="1954711840"/>
                  </a:ext>
                </a:extLst>
              </a:tr>
              <a:tr h="260527">
                <a:tc>
                  <a:txBody>
                    <a:bodyPr/>
                    <a:lstStyle/>
                    <a:p>
                      <a:pPr lvl="0">
                        <a:buNone/>
                      </a:pPr>
                      <a:r>
                        <a:rPr lang="en-US" sz="1000"/>
                        <a:t>Implementation of the project(90%)</a:t>
                      </a:r>
                    </a:p>
                  </a:txBody>
                  <a:tcPr>
                    <a:solidFill>
                      <a:srgbClr val="D1AE66">
                        <a:alpha val="54000"/>
                      </a:srgbClr>
                    </a:solidFill>
                  </a:tcPr>
                </a:tc>
                <a:tc>
                  <a:txBody>
                    <a:bodyPr/>
                    <a:lstStyle/>
                    <a:p>
                      <a:pPr lvl="0">
                        <a:buNone/>
                      </a:pPr>
                      <a:endParaRPr lang="en-US" sz="1000"/>
                    </a:p>
                  </a:txBody>
                  <a:tcPr>
                    <a:solidFill>
                      <a:srgbClr val="D1AE66">
                        <a:alpha val="54000"/>
                      </a:srgbClr>
                    </a:solidFill>
                  </a:tcPr>
                </a:tc>
                <a:tc>
                  <a:txBody>
                    <a:bodyPr/>
                    <a:lstStyle/>
                    <a:p>
                      <a:pPr lvl="0">
                        <a:buNone/>
                      </a:pPr>
                      <a:endParaRPr lang="en-US" sz="1000"/>
                    </a:p>
                  </a:txBody>
                  <a:tcPr>
                    <a:solidFill>
                      <a:srgbClr val="D1AE66">
                        <a:alpha val="54000"/>
                      </a:srgbClr>
                    </a:solidFill>
                  </a:tcPr>
                </a:tc>
                <a:tc>
                  <a:txBody>
                    <a:bodyPr/>
                    <a:lstStyle/>
                    <a:p>
                      <a:pPr lvl="0">
                        <a:buNone/>
                      </a:pPr>
                      <a:endParaRPr lang="en-US" sz="1000"/>
                    </a:p>
                  </a:txBody>
                  <a:tcPr>
                    <a:solidFill>
                      <a:srgbClr val="D1AE66">
                        <a:alpha val="54000"/>
                      </a:srgbClr>
                    </a:solidFill>
                  </a:tcPr>
                </a:tc>
                <a:tc>
                  <a:txBody>
                    <a:bodyPr/>
                    <a:lstStyle/>
                    <a:p>
                      <a:pPr lvl="0">
                        <a:buNone/>
                      </a:pPr>
                      <a:endParaRPr lang="en-US" sz="1000"/>
                    </a:p>
                  </a:txBody>
                  <a:tcPr>
                    <a:solidFill>
                      <a:srgbClr val="D1AE66">
                        <a:alpha val="54000"/>
                      </a:srgbClr>
                    </a:solidFill>
                  </a:tcPr>
                </a:tc>
                <a:tc>
                  <a:txBody>
                    <a:bodyPr/>
                    <a:lstStyle/>
                    <a:p>
                      <a:pPr lvl="0">
                        <a:buNone/>
                      </a:pPr>
                      <a:endParaRPr lang="en-US" sz="1000"/>
                    </a:p>
                  </a:txBody>
                  <a:tcPr>
                    <a:solidFill>
                      <a:srgbClr val="D1AE66">
                        <a:alpha val="54000"/>
                      </a:srgbClr>
                    </a:solidFill>
                  </a:tcPr>
                </a:tc>
                <a:tc>
                  <a:txBody>
                    <a:bodyPr/>
                    <a:lstStyle/>
                    <a:p>
                      <a:pPr lvl="0">
                        <a:buNone/>
                      </a:pPr>
                      <a:endParaRPr lang="en-US" sz="1000"/>
                    </a:p>
                  </a:txBody>
                  <a:tcPr>
                    <a:solidFill>
                      <a:srgbClr val="D1AE66">
                        <a:alpha val="54000"/>
                      </a:srgbClr>
                    </a:solidFill>
                  </a:tcPr>
                </a:tc>
                <a:tc>
                  <a:txBody>
                    <a:bodyPr/>
                    <a:lstStyle/>
                    <a:p>
                      <a:pPr lvl="0">
                        <a:buNone/>
                      </a:pPr>
                      <a:endParaRPr lang="en-US" sz="1000"/>
                    </a:p>
                  </a:txBody>
                  <a:tcPr>
                    <a:solidFill>
                      <a:srgbClr val="D1AE66">
                        <a:alpha val="54000"/>
                      </a:srgbClr>
                    </a:solidFill>
                  </a:tcPr>
                </a:tc>
                <a:tc>
                  <a:txBody>
                    <a:bodyPr/>
                    <a:lstStyle/>
                    <a:p>
                      <a:pPr lvl="0">
                        <a:buNone/>
                      </a:pPr>
                      <a:endParaRPr lang="en-US" sz="1000"/>
                    </a:p>
                  </a:txBody>
                  <a:tcPr>
                    <a:solidFill>
                      <a:srgbClr val="D1AE66">
                        <a:alpha val="54000"/>
                      </a:srgbClr>
                    </a:solidFill>
                  </a:tcPr>
                </a:tc>
                <a:tc>
                  <a:txBody>
                    <a:bodyPr/>
                    <a:lstStyle/>
                    <a:p>
                      <a:pPr lvl="0">
                        <a:buNone/>
                      </a:pPr>
                      <a:endParaRPr lang="en-US" sz="1000"/>
                    </a:p>
                  </a:txBody>
                  <a:tcPr>
                    <a:solidFill>
                      <a:srgbClr val="D1AE66">
                        <a:alpha val="54000"/>
                      </a:srgbClr>
                    </a:solidFill>
                  </a:tcPr>
                </a:tc>
                <a:tc>
                  <a:txBody>
                    <a:bodyPr/>
                    <a:lstStyle/>
                    <a:p>
                      <a:pPr lvl="0">
                        <a:buNone/>
                      </a:pPr>
                      <a:endParaRPr lang="en-US" sz="1000"/>
                    </a:p>
                  </a:txBody>
                  <a:tcPr>
                    <a:solidFill>
                      <a:srgbClr val="D1AE66">
                        <a:alpha val="54000"/>
                      </a:srgbClr>
                    </a:solidFill>
                  </a:tcPr>
                </a:tc>
                <a:tc>
                  <a:txBody>
                    <a:bodyPr/>
                    <a:lstStyle/>
                    <a:p>
                      <a:pPr lvl="0">
                        <a:buNone/>
                      </a:pPr>
                      <a:endParaRPr lang="en-US" sz="1000"/>
                    </a:p>
                  </a:txBody>
                  <a:tcPr>
                    <a:solidFill>
                      <a:srgbClr val="D1AE66">
                        <a:alpha val="54000"/>
                      </a:srgbClr>
                    </a:solidFill>
                  </a:tcPr>
                </a:tc>
                <a:tc>
                  <a:txBody>
                    <a:bodyPr/>
                    <a:lstStyle/>
                    <a:p>
                      <a:pPr lvl="0">
                        <a:buNone/>
                      </a:pPr>
                      <a:endParaRPr lang="en-US" sz="1000"/>
                    </a:p>
                  </a:txBody>
                  <a:tcPr>
                    <a:solidFill>
                      <a:srgbClr val="D1AE66">
                        <a:alpha val="54000"/>
                      </a:srgbClr>
                    </a:solidFill>
                  </a:tcPr>
                </a:tc>
                <a:extLst>
                  <a:ext uri="{0D108BD9-81ED-4DB2-BD59-A6C34878D82A}">
                    <a16:rowId xmlns:a16="http://schemas.microsoft.com/office/drawing/2014/main" val="339536442"/>
                  </a:ext>
                </a:extLst>
              </a:tr>
              <a:tr h="260527">
                <a:tc>
                  <a:txBody>
                    <a:bodyPr/>
                    <a:lstStyle/>
                    <a:p>
                      <a:pPr lvl="0">
                        <a:buNone/>
                      </a:pPr>
                      <a:r>
                        <a:rPr lang="en-US" sz="1000"/>
                        <a:t>Progress presentation 02 </a:t>
                      </a:r>
                    </a:p>
                  </a:txBody>
                  <a:tcPr>
                    <a:solidFill>
                      <a:srgbClr val="D1AE66">
                        <a:alpha val="54000"/>
                      </a:srgbClr>
                    </a:solidFill>
                  </a:tcPr>
                </a:tc>
                <a:tc>
                  <a:txBody>
                    <a:bodyPr/>
                    <a:lstStyle/>
                    <a:p>
                      <a:pPr lvl="0">
                        <a:buNone/>
                      </a:pPr>
                      <a:endParaRPr lang="en-US" sz="1000"/>
                    </a:p>
                  </a:txBody>
                  <a:tcPr>
                    <a:solidFill>
                      <a:srgbClr val="D1AE66">
                        <a:alpha val="54000"/>
                      </a:srgbClr>
                    </a:solidFill>
                  </a:tcPr>
                </a:tc>
                <a:tc>
                  <a:txBody>
                    <a:bodyPr/>
                    <a:lstStyle/>
                    <a:p>
                      <a:pPr lvl="0">
                        <a:buNone/>
                      </a:pPr>
                      <a:endParaRPr lang="en-US" sz="1000"/>
                    </a:p>
                  </a:txBody>
                  <a:tcPr>
                    <a:solidFill>
                      <a:srgbClr val="D1AE66">
                        <a:alpha val="54000"/>
                      </a:srgbClr>
                    </a:solidFill>
                  </a:tcPr>
                </a:tc>
                <a:tc>
                  <a:txBody>
                    <a:bodyPr/>
                    <a:lstStyle/>
                    <a:p>
                      <a:pPr lvl="0">
                        <a:buNone/>
                      </a:pPr>
                      <a:endParaRPr lang="en-US" sz="1000"/>
                    </a:p>
                  </a:txBody>
                  <a:tcPr>
                    <a:solidFill>
                      <a:srgbClr val="D1AE66">
                        <a:alpha val="54000"/>
                      </a:srgbClr>
                    </a:solidFill>
                  </a:tcPr>
                </a:tc>
                <a:tc>
                  <a:txBody>
                    <a:bodyPr/>
                    <a:lstStyle/>
                    <a:p>
                      <a:pPr lvl="0">
                        <a:buNone/>
                      </a:pPr>
                      <a:endParaRPr lang="en-US" sz="1000"/>
                    </a:p>
                  </a:txBody>
                  <a:tcPr>
                    <a:solidFill>
                      <a:srgbClr val="D1AE66">
                        <a:alpha val="54000"/>
                      </a:srgbClr>
                    </a:solidFill>
                  </a:tcPr>
                </a:tc>
                <a:tc>
                  <a:txBody>
                    <a:bodyPr/>
                    <a:lstStyle/>
                    <a:p>
                      <a:pPr lvl="0">
                        <a:buNone/>
                      </a:pPr>
                      <a:endParaRPr lang="en-US" sz="1000"/>
                    </a:p>
                  </a:txBody>
                  <a:tcPr>
                    <a:solidFill>
                      <a:srgbClr val="D1AE66">
                        <a:alpha val="54000"/>
                      </a:srgbClr>
                    </a:solidFill>
                  </a:tcPr>
                </a:tc>
                <a:tc>
                  <a:txBody>
                    <a:bodyPr/>
                    <a:lstStyle/>
                    <a:p>
                      <a:pPr lvl="0">
                        <a:buNone/>
                      </a:pPr>
                      <a:endParaRPr lang="en-US" sz="1000"/>
                    </a:p>
                  </a:txBody>
                  <a:tcPr>
                    <a:solidFill>
                      <a:srgbClr val="D1AE66">
                        <a:alpha val="54000"/>
                      </a:srgbClr>
                    </a:solidFill>
                  </a:tcPr>
                </a:tc>
                <a:tc>
                  <a:txBody>
                    <a:bodyPr/>
                    <a:lstStyle/>
                    <a:p>
                      <a:pPr lvl="0">
                        <a:buNone/>
                      </a:pPr>
                      <a:endParaRPr lang="en-US" sz="1000"/>
                    </a:p>
                  </a:txBody>
                  <a:tcPr>
                    <a:solidFill>
                      <a:srgbClr val="D1AE66">
                        <a:alpha val="54000"/>
                      </a:srgbClr>
                    </a:solidFill>
                  </a:tcPr>
                </a:tc>
                <a:tc>
                  <a:txBody>
                    <a:bodyPr/>
                    <a:lstStyle/>
                    <a:p>
                      <a:pPr lvl="0">
                        <a:buNone/>
                      </a:pPr>
                      <a:endParaRPr lang="en-US" sz="1000"/>
                    </a:p>
                  </a:txBody>
                  <a:tcPr>
                    <a:solidFill>
                      <a:srgbClr val="D1AE66">
                        <a:alpha val="54000"/>
                      </a:srgbClr>
                    </a:solidFill>
                  </a:tcPr>
                </a:tc>
                <a:tc>
                  <a:txBody>
                    <a:bodyPr/>
                    <a:lstStyle/>
                    <a:p>
                      <a:pPr lvl="0">
                        <a:buNone/>
                      </a:pPr>
                      <a:endParaRPr lang="en-US" sz="1000"/>
                    </a:p>
                  </a:txBody>
                  <a:tcPr>
                    <a:solidFill>
                      <a:srgbClr val="D1AE66">
                        <a:alpha val="54000"/>
                      </a:srgbClr>
                    </a:solidFill>
                  </a:tcPr>
                </a:tc>
                <a:tc>
                  <a:txBody>
                    <a:bodyPr/>
                    <a:lstStyle/>
                    <a:p>
                      <a:pPr lvl="0">
                        <a:buNone/>
                      </a:pPr>
                      <a:endParaRPr lang="en-US" sz="1000"/>
                    </a:p>
                  </a:txBody>
                  <a:tcPr>
                    <a:solidFill>
                      <a:srgbClr val="D1AE66">
                        <a:alpha val="54000"/>
                      </a:srgbClr>
                    </a:solidFill>
                  </a:tcPr>
                </a:tc>
                <a:tc>
                  <a:txBody>
                    <a:bodyPr/>
                    <a:lstStyle/>
                    <a:p>
                      <a:pPr lvl="0">
                        <a:buNone/>
                      </a:pPr>
                      <a:endParaRPr lang="en-US" sz="1000"/>
                    </a:p>
                  </a:txBody>
                  <a:tcPr>
                    <a:solidFill>
                      <a:srgbClr val="D1AE66">
                        <a:alpha val="54000"/>
                      </a:srgbClr>
                    </a:solidFill>
                  </a:tcPr>
                </a:tc>
                <a:tc>
                  <a:txBody>
                    <a:bodyPr/>
                    <a:lstStyle/>
                    <a:p>
                      <a:pPr lvl="0">
                        <a:buNone/>
                      </a:pPr>
                      <a:endParaRPr lang="en-US" sz="1000"/>
                    </a:p>
                  </a:txBody>
                  <a:tcPr>
                    <a:solidFill>
                      <a:srgbClr val="D1AE66">
                        <a:alpha val="54000"/>
                      </a:srgbClr>
                    </a:solidFill>
                  </a:tcPr>
                </a:tc>
                <a:extLst>
                  <a:ext uri="{0D108BD9-81ED-4DB2-BD59-A6C34878D82A}">
                    <a16:rowId xmlns:a16="http://schemas.microsoft.com/office/drawing/2014/main" val="385063235"/>
                  </a:ext>
                </a:extLst>
              </a:tr>
              <a:tr h="260527">
                <a:tc>
                  <a:txBody>
                    <a:bodyPr/>
                    <a:lstStyle/>
                    <a:p>
                      <a:pPr lvl="0">
                        <a:buNone/>
                      </a:pPr>
                      <a:r>
                        <a:rPr lang="en-US" sz="1000"/>
                        <a:t>Project completion </a:t>
                      </a:r>
                    </a:p>
                  </a:txBody>
                  <a:tcPr>
                    <a:solidFill>
                      <a:srgbClr val="D1AE66">
                        <a:alpha val="54000"/>
                      </a:srgbClr>
                    </a:solidFill>
                  </a:tcPr>
                </a:tc>
                <a:tc>
                  <a:txBody>
                    <a:bodyPr/>
                    <a:lstStyle/>
                    <a:p>
                      <a:pPr lvl="0">
                        <a:buNone/>
                      </a:pPr>
                      <a:endParaRPr lang="en-US" sz="1000"/>
                    </a:p>
                  </a:txBody>
                  <a:tcPr>
                    <a:solidFill>
                      <a:srgbClr val="D1AE66">
                        <a:alpha val="54000"/>
                      </a:srgbClr>
                    </a:solidFill>
                  </a:tcPr>
                </a:tc>
                <a:tc>
                  <a:txBody>
                    <a:bodyPr/>
                    <a:lstStyle/>
                    <a:p>
                      <a:pPr lvl="0">
                        <a:buNone/>
                      </a:pPr>
                      <a:endParaRPr lang="en-US" sz="1000"/>
                    </a:p>
                  </a:txBody>
                  <a:tcPr>
                    <a:solidFill>
                      <a:srgbClr val="D1AE66">
                        <a:alpha val="54000"/>
                      </a:srgbClr>
                    </a:solidFill>
                  </a:tcPr>
                </a:tc>
                <a:tc>
                  <a:txBody>
                    <a:bodyPr/>
                    <a:lstStyle/>
                    <a:p>
                      <a:pPr lvl="0">
                        <a:buNone/>
                      </a:pPr>
                      <a:endParaRPr lang="en-US" sz="1000"/>
                    </a:p>
                  </a:txBody>
                  <a:tcPr>
                    <a:solidFill>
                      <a:srgbClr val="D1AE66">
                        <a:alpha val="54000"/>
                      </a:srgbClr>
                    </a:solidFill>
                  </a:tcPr>
                </a:tc>
                <a:tc>
                  <a:txBody>
                    <a:bodyPr/>
                    <a:lstStyle/>
                    <a:p>
                      <a:pPr lvl="0">
                        <a:buNone/>
                      </a:pPr>
                      <a:endParaRPr lang="en-US" sz="1000"/>
                    </a:p>
                  </a:txBody>
                  <a:tcPr>
                    <a:solidFill>
                      <a:srgbClr val="D1AE66">
                        <a:alpha val="54000"/>
                      </a:srgbClr>
                    </a:solidFill>
                  </a:tcPr>
                </a:tc>
                <a:tc>
                  <a:txBody>
                    <a:bodyPr/>
                    <a:lstStyle/>
                    <a:p>
                      <a:pPr lvl="0">
                        <a:buNone/>
                      </a:pPr>
                      <a:endParaRPr lang="en-US" sz="1000"/>
                    </a:p>
                  </a:txBody>
                  <a:tcPr>
                    <a:solidFill>
                      <a:srgbClr val="D1AE66">
                        <a:alpha val="54000"/>
                      </a:srgbClr>
                    </a:solidFill>
                  </a:tcPr>
                </a:tc>
                <a:tc>
                  <a:txBody>
                    <a:bodyPr/>
                    <a:lstStyle/>
                    <a:p>
                      <a:pPr lvl="0">
                        <a:buNone/>
                      </a:pPr>
                      <a:endParaRPr lang="en-US" sz="1000"/>
                    </a:p>
                  </a:txBody>
                  <a:tcPr>
                    <a:solidFill>
                      <a:srgbClr val="D1AE66">
                        <a:alpha val="54000"/>
                      </a:srgbClr>
                    </a:solidFill>
                  </a:tcPr>
                </a:tc>
                <a:tc>
                  <a:txBody>
                    <a:bodyPr/>
                    <a:lstStyle/>
                    <a:p>
                      <a:pPr lvl="0">
                        <a:buNone/>
                      </a:pPr>
                      <a:endParaRPr lang="en-US" sz="1000"/>
                    </a:p>
                  </a:txBody>
                  <a:tcPr>
                    <a:solidFill>
                      <a:srgbClr val="D1AE66">
                        <a:alpha val="54000"/>
                      </a:srgbClr>
                    </a:solidFill>
                  </a:tcPr>
                </a:tc>
                <a:tc>
                  <a:txBody>
                    <a:bodyPr/>
                    <a:lstStyle/>
                    <a:p>
                      <a:pPr lvl="0">
                        <a:buNone/>
                      </a:pPr>
                      <a:endParaRPr lang="en-US" sz="1000"/>
                    </a:p>
                  </a:txBody>
                  <a:tcPr>
                    <a:solidFill>
                      <a:srgbClr val="D1AE66">
                        <a:alpha val="54000"/>
                      </a:srgbClr>
                    </a:solidFill>
                  </a:tcPr>
                </a:tc>
                <a:tc>
                  <a:txBody>
                    <a:bodyPr/>
                    <a:lstStyle/>
                    <a:p>
                      <a:pPr lvl="0">
                        <a:buNone/>
                      </a:pPr>
                      <a:endParaRPr lang="en-US" sz="1000"/>
                    </a:p>
                  </a:txBody>
                  <a:tcPr>
                    <a:solidFill>
                      <a:srgbClr val="D1AE66">
                        <a:alpha val="54000"/>
                      </a:srgbClr>
                    </a:solidFill>
                  </a:tcPr>
                </a:tc>
                <a:tc>
                  <a:txBody>
                    <a:bodyPr/>
                    <a:lstStyle/>
                    <a:p>
                      <a:pPr lvl="0">
                        <a:buNone/>
                      </a:pPr>
                      <a:endParaRPr lang="en-US" sz="1000"/>
                    </a:p>
                  </a:txBody>
                  <a:tcPr>
                    <a:solidFill>
                      <a:srgbClr val="D1AE66">
                        <a:alpha val="54000"/>
                      </a:srgbClr>
                    </a:solidFill>
                  </a:tcPr>
                </a:tc>
                <a:tc>
                  <a:txBody>
                    <a:bodyPr/>
                    <a:lstStyle/>
                    <a:p>
                      <a:pPr lvl="0">
                        <a:buNone/>
                      </a:pPr>
                      <a:endParaRPr lang="en-US" sz="1000"/>
                    </a:p>
                  </a:txBody>
                  <a:tcPr>
                    <a:solidFill>
                      <a:srgbClr val="D1AE66">
                        <a:alpha val="54000"/>
                      </a:srgbClr>
                    </a:solidFill>
                  </a:tcPr>
                </a:tc>
                <a:tc>
                  <a:txBody>
                    <a:bodyPr/>
                    <a:lstStyle/>
                    <a:p>
                      <a:pPr lvl="0">
                        <a:buNone/>
                      </a:pPr>
                      <a:endParaRPr lang="en-US" sz="1000"/>
                    </a:p>
                  </a:txBody>
                  <a:tcPr>
                    <a:solidFill>
                      <a:srgbClr val="D1AE66">
                        <a:alpha val="54000"/>
                      </a:srgbClr>
                    </a:solidFill>
                  </a:tcPr>
                </a:tc>
                <a:extLst>
                  <a:ext uri="{0D108BD9-81ED-4DB2-BD59-A6C34878D82A}">
                    <a16:rowId xmlns:a16="http://schemas.microsoft.com/office/drawing/2014/main" val="1984528727"/>
                  </a:ext>
                </a:extLst>
              </a:tr>
              <a:tr h="260527">
                <a:tc>
                  <a:txBody>
                    <a:bodyPr/>
                    <a:lstStyle/>
                    <a:p>
                      <a:pPr lvl="0">
                        <a:buNone/>
                      </a:pPr>
                      <a:r>
                        <a:rPr lang="en-US" sz="1000"/>
                        <a:t>Final Presentation</a:t>
                      </a:r>
                    </a:p>
                  </a:txBody>
                  <a:tcPr>
                    <a:solidFill>
                      <a:srgbClr val="D1AE66">
                        <a:alpha val="54000"/>
                      </a:srgbClr>
                    </a:solidFill>
                  </a:tcPr>
                </a:tc>
                <a:tc>
                  <a:txBody>
                    <a:bodyPr/>
                    <a:lstStyle/>
                    <a:p>
                      <a:pPr lvl="0">
                        <a:buNone/>
                      </a:pPr>
                      <a:endParaRPr lang="en-US" sz="1000"/>
                    </a:p>
                  </a:txBody>
                  <a:tcPr>
                    <a:solidFill>
                      <a:srgbClr val="D1AE66">
                        <a:alpha val="54000"/>
                      </a:srgbClr>
                    </a:solidFill>
                  </a:tcPr>
                </a:tc>
                <a:tc>
                  <a:txBody>
                    <a:bodyPr/>
                    <a:lstStyle/>
                    <a:p>
                      <a:pPr lvl="0">
                        <a:buNone/>
                      </a:pPr>
                      <a:endParaRPr lang="en-US" sz="1000"/>
                    </a:p>
                  </a:txBody>
                  <a:tcPr>
                    <a:solidFill>
                      <a:srgbClr val="D1AE66">
                        <a:alpha val="54000"/>
                      </a:srgbClr>
                    </a:solidFill>
                  </a:tcPr>
                </a:tc>
                <a:tc>
                  <a:txBody>
                    <a:bodyPr/>
                    <a:lstStyle/>
                    <a:p>
                      <a:pPr lvl="0">
                        <a:buNone/>
                      </a:pPr>
                      <a:endParaRPr lang="en-US" sz="1000"/>
                    </a:p>
                  </a:txBody>
                  <a:tcPr>
                    <a:solidFill>
                      <a:srgbClr val="D1AE66">
                        <a:alpha val="54000"/>
                      </a:srgbClr>
                    </a:solidFill>
                  </a:tcPr>
                </a:tc>
                <a:tc>
                  <a:txBody>
                    <a:bodyPr/>
                    <a:lstStyle/>
                    <a:p>
                      <a:pPr lvl="0">
                        <a:buNone/>
                      </a:pPr>
                      <a:endParaRPr lang="en-US" sz="1000"/>
                    </a:p>
                  </a:txBody>
                  <a:tcPr>
                    <a:solidFill>
                      <a:srgbClr val="D1AE66">
                        <a:alpha val="54000"/>
                      </a:srgbClr>
                    </a:solidFill>
                  </a:tcPr>
                </a:tc>
                <a:tc>
                  <a:txBody>
                    <a:bodyPr/>
                    <a:lstStyle/>
                    <a:p>
                      <a:pPr lvl="0">
                        <a:buNone/>
                      </a:pPr>
                      <a:endParaRPr lang="en-US" sz="1000"/>
                    </a:p>
                  </a:txBody>
                  <a:tcPr>
                    <a:solidFill>
                      <a:srgbClr val="D1AE66">
                        <a:alpha val="54000"/>
                      </a:srgbClr>
                    </a:solidFill>
                  </a:tcPr>
                </a:tc>
                <a:tc>
                  <a:txBody>
                    <a:bodyPr/>
                    <a:lstStyle/>
                    <a:p>
                      <a:pPr lvl="0">
                        <a:buNone/>
                      </a:pPr>
                      <a:endParaRPr lang="en-US" sz="1000"/>
                    </a:p>
                  </a:txBody>
                  <a:tcPr>
                    <a:solidFill>
                      <a:srgbClr val="D1AE66">
                        <a:alpha val="54000"/>
                      </a:srgbClr>
                    </a:solidFill>
                  </a:tcPr>
                </a:tc>
                <a:tc>
                  <a:txBody>
                    <a:bodyPr/>
                    <a:lstStyle/>
                    <a:p>
                      <a:pPr lvl="0">
                        <a:buNone/>
                      </a:pPr>
                      <a:endParaRPr lang="en-US" sz="1000"/>
                    </a:p>
                  </a:txBody>
                  <a:tcPr>
                    <a:solidFill>
                      <a:srgbClr val="D1AE66">
                        <a:alpha val="54000"/>
                      </a:srgbClr>
                    </a:solidFill>
                  </a:tcPr>
                </a:tc>
                <a:tc>
                  <a:txBody>
                    <a:bodyPr/>
                    <a:lstStyle/>
                    <a:p>
                      <a:pPr lvl="0">
                        <a:buNone/>
                      </a:pPr>
                      <a:endParaRPr lang="en-US" sz="1000"/>
                    </a:p>
                  </a:txBody>
                  <a:tcPr>
                    <a:solidFill>
                      <a:srgbClr val="D1AE66">
                        <a:alpha val="54000"/>
                      </a:srgbClr>
                    </a:solidFill>
                  </a:tcPr>
                </a:tc>
                <a:tc>
                  <a:txBody>
                    <a:bodyPr/>
                    <a:lstStyle/>
                    <a:p>
                      <a:pPr lvl="0">
                        <a:buNone/>
                      </a:pPr>
                      <a:endParaRPr lang="en-US" sz="1000"/>
                    </a:p>
                  </a:txBody>
                  <a:tcPr>
                    <a:solidFill>
                      <a:srgbClr val="D1AE66">
                        <a:alpha val="54000"/>
                      </a:srgbClr>
                    </a:solidFill>
                  </a:tcPr>
                </a:tc>
                <a:tc>
                  <a:txBody>
                    <a:bodyPr/>
                    <a:lstStyle/>
                    <a:p>
                      <a:pPr lvl="0">
                        <a:buNone/>
                      </a:pPr>
                      <a:endParaRPr lang="en-US" sz="1000"/>
                    </a:p>
                  </a:txBody>
                  <a:tcPr>
                    <a:solidFill>
                      <a:srgbClr val="D1AE66">
                        <a:alpha val="54000"/>
                      </a:srgbClr>
                    </a:solidFill>
                  </a:tcPr>
                </a:tc>
                <a:tc>
                  <a:txBody>
                    <a:bodyPr/>
                    <a:lstStyle/>
                    <a:p>
                      <a:pPr lvl="0">
                        <a:buNone/>
                      </a:pPr>
                      <a:endParaRPr lang="en-US" sz="1000"/>
                    </a:p>
                  </a:txBody>
                  <a:tcPr>
                    <a:solidFill>
                      <a:srgbClr val="D1AE66">
                        <a:alpha val="54000"/>
                      </a:srgbClr>
                    </a:solidFill>
                  </a:tcPr>
                </a:tc>
                <a:tc>
                  <a:txBody>
                    <a:bodyPr/>
                    <a:lstStyle/>
                    <a:p>
                      <a:pPr lvl="0">
                        <a:buNone/>
                      </a:pPr>
                      <a:endParaRPr lang="en-US" sz="1000"/>
                    </a:p>
                  </a:txBody>
                  <a:tcPr>
                    <a:solidFill>
                      <a:srgbClr val="D1AE66">
                        <a:alpha val="54000"/>
                      </a:srgbClr>
                    </a:solidFill>
                  </a:tcPr>
                </a:tc>
                <a:extLst>
                  <a:ext uri="{0D108BD9-81ED-4DB2-BD59-A6C34878D82A}">
                    <a16:rowId xmlns:a16="http://schemas.microsoft.com/office/drawing/2014/main" val="851124772"/>
                  </a:ext>
                </a:extLst>
              </a:tr>
              <a:tr h="260527">
                <a:tc>
                  <a:txBody>
                    <a:bodyPr/>
                    <a:lstStyle/>
                    <a:p>
                      <a:pPr lvl="0">
                        <a:buNone/>
                      </a:pPr>
                      <a:r>
                        <a:rPr lang="en-US" sz="1000"/>
                        <a:t>Final Report </a:t>
                      </a:r>
                    </a:p>
                  </a:txBody>
                  <a:tcPr>
                    <a:solidFill>
                      <a:srgbClr val="D1AE66">
                        <a:alpha val="54000"/>
                      </a:srgbClr>
                    </a:solidFill>
                  </a:tcPr>
                </a:tc>
                <a:tc>
                  <a:txBody>
                    <a:bodyPr/>
                    <a:lstStyle/>
                    <a:p>
                      <a:pPr lvl="0">
                        <a:buNone/>
                      </a:pPr>
                      <a:endParaRPr lang="en-US" sz="1000"/>
                    </a:p>
                  </a:txBody>
                  <a:tcPr>
                    <a:solidFill>
                      <a:srgbClr val="D1AE66">
                        <a:alpha val="54000"/>
                      </a:srgbClr>
                    </a:solidFill>
                  </a:tcPr>
                </a:tc>
                <a:tc>
                  <a:txBody>
                    <a:bodyPr/>
                    <a:lstStyle/>
                    <a:p>
                      <a:pPr lvl="0">
                        <a:buNone/>
                      </a:pPr>
                      <a:endParaRPr lang="en-US" sz="1000"/>
                    </a:p>
                  </a:txBody>
                  <a:tcPr>
                    <a:solidFill>
                      <a:srgbClr val="D1AE66">
                        <a:alpha val="54000"/>
                      </a:srgbClr>
                    </a:solidFill>
                  </a:tcPr>
                </a:tc>
                <a:tc>
                  <a:txBody>
                    <a:bodyPr/>
                    <a:lstStyle/>
                    <a:p>
                      <a:pPr lvl="0">
                        <a:buNone/>
                      </a:pPr>
                      <a:endParaRPr lang="en-US" sz="1000"/>
                    </a:p>
                  </a:txBody>
                  <a:tcPr>
                    <a:solidFill>
                      <a:srgbClr val="D1AE66">
                        <a:alpha val="54000"/>
                      </a:srgbClr>
                    </a:solidFill>
                  </a:tcPr>
                </a:tc>
                <a:tc>
                  <a:txBody>
                    <a:bodyPr/>
                    <a:lstStyle/>
                    <a:p>
                      <a:pPr lvl="0">
                        <a:buNone/>
                      </a:pPr>
                      <a:endParaRPr lang="en-US" sz="1000"/>
                    </a:p>
                  </a:txBody>
                  <a:tcPr>
                    <a:solidFill>
                      <a:srgbClr val="D1AE66">
                        <a:alpha val="54000"/>
                      </a:srgbClr>
                    </a:solidFill>
                  </a:tcPr>
                </a:tc>
                <a:tc>
                  <a:txBody>
                    <a:bodyPr/>
                    <a:lstStyle/>
                    <a:p>
                      <a:pPr lvl="0">
                        <a:buNone/>
                      </a:pPr>
                      <a:endParaRPr lang="en-US" sz="1000"/>
                    </a:p>
                  </a:txBody>
                  <a:tcPr>
                    <a:solidFill>
                      <a:srgbClr val="D1AE66">
                        <a:alpha val="54000"/>
                      </a:srgbClr>
                    </a:solidFill>
                  </a:tcPr>
                </a:tc>
                <a:tc>
                  <a:txBody>
                    <a:bodyPr/>
                    <a:lstStyle/>
                    <a:p>
                      <a:pPr lvl="0">
                        <a:buNone/>
                      </a:pPr>
                      <a:endParaRPr lang="en-US" sz="1000"/>
                    </a:p>
                  </a:txBody>
                  <a:tcPr>
                    <a:solidFill>
                      <a:srgbClr val="D1AE66">
                        <a:alpha val="54000"/>
                      </a:srgbClr>
                    </a:solidFill>
                  </a:tcPr>
                </a:tc>
                <a:tc>
                  <a:txBody>
                    <a:bodyPr/>
                    <a:lstStyle/>
                    <a:p>
                      <a:pPr lvl="0">
                        <a:buNone/>
                      </a:pPr>
                      <a:endParaRPr lang="en-US" sz="1000"/>
                    </a:p>
                  </a:txBody>
                  <a:tcPr>
                    <a:solidFill>
                      <a:srgbClr val="D1AE66">
                        <a:alpha val="54000"/>
                      </a:srgbClr>
                    </a:solidFill>
                  </a:tcPr>
                </a:tc>
                <a:tc>
                  <a:txBody>
                    <a:bodyPr/>
                    <a:lstStyle/>
                    <a:p>
                      <a:pPr lvl="0">
                        <a:buNone/>
                      </a:pPr>
                      <a:endParaRPr lang="en-US" sz="1000"/>
                    </a:p>
                  </a:txBody>
                  <a:tcPr>
                    <a:solidFill>
                      <a:srgbClr val="D1AE66">
                        <a:alpha val="54000"/>
                      </a:srgbClr>
                    </a:solidFill>
                  </a:tcPr>
                </a:tc>
                <a:tc>
                  <a:txBody>
                    <a:bodyPr/>
                    <a:lstStyle/>
                    <a:p>
                      <a:pPr lvl="0">
                        <a:buNone/>
                      </a:pPr>
                      <a:endParaRPr lang="en-US" sz="1000"/>
                    </a:p>
                  </a:txBody>
                  <a:tcPr>
                    <a:solidFill>
                      <a:srgbClr val="D1AE66">
                        <a:alpha val="54000"/>
                      </a:srgbClr>
                    </a:solidFill>
                  </a:tcPr>
                </a:tc>
                <a:tc>
                  <a:txBody>
                    <a:bodyPr/>
                    <a:lstStyle/>
                    <a:p>
                      <a:pPr lvl="0">
                        <a:buNone/>
                      </a:pPr>
                      <a:endParaRPr lang="en-US" sz="1000"/>
                    </a:p>
                  </a:txBody>
                  <a:tcPr>
                    <a:solidFill>
                      <a:srgbClr val="D1AE66">
                        <a:alpha val="54000"/>
                      </a:srgbClr>
                    </a:solidFill>
                  </a:tcPr>
                </a:tc>
                <a:tc>
                  <a:txBody>
                    <a:bodyPr/>
                    <a:lstStyle/>
                    <a:p>
                      <a:pPr lvl="0">
                        <a:buNone/>
                      </a:pPr>
                      <a:endParaRPr lang="en-US" sz="1000"/>
                    </a:p>
                  </a:txBody>
                  <a:tcPr>
                    <a:solidFill>
                      <a:srgbClr val="D1AE66">
                        <a:alpha val="54000"/>
                      </a:srgbClr>
                    </a:solidFill>
                  </a:tcPr>
                </a:tc>
                <a:tc>
                  <a:txBody>
                    <a:bodyPr/>
                    <a:lstStyle/>
                    <a:p>
                      <a:pPr lvl="0">
                        <a:buNone/>
                      </a:pPr>
                      <a:endParaRPr lang="en-US" sz="1000"/>
                    </a:p>
                  </a:txBody>
                  <a:tcPr>
                    <a:solidFill>
                      <a:srgbClr val="D1AE66">
                        <a:alpha val="54000"/>
                      </a:srgbClr>
                    </a:solidFill>
                  </a:tcPr>
                </a:tc>
                <a:extLst>
                  <a:ext uri="{0D108BD9-81ED-4DB2-BD59-A6C34878D82A}">
                    <a16:rowId xmlns:a16="http://schemas.microsoft.com/office/drawing/2014/main" val="1515794700"/>
                  </a:ext>
                </a:extLst>
              </a:tr>
            </a:tbl>
          </a:graphicData>
        </a:graphic>
      </p:graphicFrame>
      <p:sp>
        <p:nvSpPr>
          <p:cNvPr id="3" name="Minus Sign 2">
            <a:extLst>
              <a:ext uri="{FF2B5EF4-FFF2-40B4-BE49-F238E27FC236}">
                <a16:creationId xmlns:a16="http://schemas.microsoft.com/office/drawing/2014/main" id="{A9DF86E2-6F7F-1F71-7316-A370F9A6C307}"/>
              </a:ext>
            </a:extLst>
          </p:cNvPr>
          <p:cNvSpPr/>
          <p:nvPr/>
        </p:nvSpPr>
        <p:spPr>
          <a:xfrm>
            <a:off x="3784889" y="1574702"/>
            <a:ext cx="452437" cy="202406"/>
          </a:xfrm>
          <a:prstGeom prst="mathMinus">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Minus Sign 6">
            <a:extLst>
              <a:ext uri="{FF2B5EF4-FFF2-40B4-BE49-F238E27FC236}">
                <a16:creationId xmlns:a16="http://schemas.microsoft.com/office/drawing/2014/main" id="{B9513220-787B-231D-40B4-8F8C91ADFCC6}"/>
              </a:ext>
            </a:extLst>
          </p:cNvPr>
          <p:cNvSpPr/>
          <p:nvPr/>
        </p:nvSpPr>
        <p:spPr>
          <a:xfrm>
            <a:off x="3784889" y="1800479"/>
            <a:ext cx="452437" cy="202406"/>
          </a:xfrm>
          <a:prstGeom prst="mathMinus">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Minus Sign 9">
            <a:extLst>
              <a:ext uri="{FF2B5EF4-FFF2-40B4-BE49-F238E27FC236}">
                <a16:creationId xmlns:a16="http://schemas.microsoft.com/office/drawing/2014/main" id="{1D860D47-A75B-583C-F00C-4508C53CB3D8}"/>
              </a:ext>
            </a:extLst>
          </p:cNvPr>
          <p:cNvSpPr/>
          <p:nvPr/>
        </p:nvSpPr>
        <p:spPr>
          <a:xfrm>
            <a:off x="3784889" y="2082702"/>
            <a:ext cx="452437" cy="202406"/>
          </a:xfrm>
          <a:prstGeom prst="mathMinus">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Minus Sign 11">
            <a:extLst>
              <a:ext uri="{FF2B5EF4-FFF2-40B4-BE49-F238E27FC236}">
                <a16:creationId xmlns:a16="http://schemas.microsoft.com/office/drawing/2014/main" id="{E978E2E5-6BDB-308A-4FDE-AAC5F96ACAD5}"/>
              </a:ext>
            </a:extLst>
          </p:cNvPr>
          <p:cNvSpPr/>
          <p:nvPr/>
        </p:nvSpPr>
        <p:spPr>
          <a:xfrm>
            <a:off x="3784889" y="2336702"/>
            <a:ext cx="452437" cy="202406"/>
          </a:xfrm>
          <a:prstGeom prst="mathMinus">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Minus Sign 13">
            <a:extLst>
              <a:ext uri="{FF2B5EF4-FFF2-40B4-BE49-F238E27FC236}">
                <a16:creationId xmlns:a16="http://schemas.microsoft.com/office/drawing/2014/main" id="{784611A6-52FF-FE38-0574-5ACD1FDDC74C}"/>
              </a:ext>
            </a:extLst>
          </p:cNvPr>
          <p:cNvSpPr/>
          <p:nvPr/>
        </p:nvSpPr>
        <p:spPr>
          <a:xfrm>
            <a:off x="3782067" y="2587879"/>
            <a:ext cx="452437" cy="202406"/>
          </a:xfrm>
          <a:prstGeom prst="mathMinus">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Minus Sign 14">
            <a:extLst>
              <a:ext uri="{FF2B5EF4-FFF2-40B4-BE49-F238E27FC236}">
                <a16:creationId xmlns:a16="http://schemas.microsoft.com/office/drawing/2014/main" id="{A8A0EA54-B796-4B51-AD28-C8F3048ABE06}"/>
              </a:ext>
            </a:extLst>
          </p:cNvPr>
          <p:cNvSpPr/>
          <p:nvPr/>
        </p:nvSpPr>
        <p:spPr>
          <a:xfrm>
            <a:off x="4417067" y="2855990"/>
            <a:ext cx="452437" cy="202406"/>
          </a:xfrm>
          <a:prstGeom prst="mathMinus">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Minus Sign 15">
            <a:extLst>
              <a:ext uri="{FF2B5EF4-FFF2-40B4-BE49-F238E27FC236}">
                <a16:creationId xmlns:a16="http://schemas.microsoft.com/office/drawing/2014/main" id="{9555749E-4F1D-1E14-AE41-BD3810FD6E82}"/>
              </a:ext>
            </a:extLst>
          </p:cNvPr>
          <p:cNvSpPr/>
          <p:nvPr/>
        </p:nvSpPr>
        <p:spPr>
          <a:xfrm>
            <a:off x="5080289" y="3095879"/>
            <a:ext cx="452437" cy="202406"/>
          </a:xfrm>
          <a:prstGeom prst="mathMinus">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Minus Sign 16">
            <a:extLst>
              <a:ext uri="{FF2B5EF4-FFF2-40B4-BE49-F238E27FC236}">
                <a16:creationId xmlns:a16="http://schemas.microsoft.com/office/drawing/2014/main" id="{B9E0D5DF-30CE-3A11-E845-62DDF4C0DBF2}"/>
              </a:ext>
            </a:extLst>
          </p:cNvPr>
          <p:cNvSpPr/>
          <p:nvPr/>
        </p:nvSpPr>
        <p:spPr>
          <a:xfrm>
            <a:off x="5080289" y="3363990"/>
            <a:ext cx="452437" cy="202406"/>
          </a:xfrm>
          <a:prstGeom prst="mathMinus">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Minus Sign 17">
            <a:extLst>
              <a:ext uri="{FF2B5EF4-FFF2-40B4-BE49-F238E27FC236}">
                <a16:creationId xmlns:a16="http://schemas.microsoft.com/office/drawing/2014/main" id="{32ED6CDD-DE9D-C972-6297-245B83B532D7}"/>
              </a:ext>
            </a:extLst>
          </p:cNvPr>
          <p:cNvSpPr/>
          <p:nvPr/>
        </p:nvSpPr>
        <p:spPr>
          <a:xfrm>
            <a:off x="5080289" y="3632101"/>
            <a:ext cx="452437" cy="202406"/>
          </a:xfrm>
          <a:prstGeom prst="mathMinus">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Minus Sign 18">
            <a:extLst>
              <a:ext uri="{FF2B5EF4-FFF2-40B4-BE49-F238E27FC236}">
                <a16:creationId xmlns:a16="http://schemas.microsoft.com/office/drawing/2014/main" id="{92159DC4-A977-31AB-C985-6A44CD8B6B9A}"/>
              </a:ext>
            </a:extLst>
          </p:cNvPr>
          <p:cNvSpPr/>
          <p:nvPr/>
        </p:nvSpPr>
        <p:spPr>
          <a:xfrm>
            <a:off x="5757622" y="3871990"/>
            <a:ext cx="452437" cy="202406"/>
          </a:xfrm>
          <a:prstGeom prst="mathMinus">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Minus Sign 19">
            <a:extLst>
              <a:ext uri="{FF2B5EF4-FFF2-40B4-BE49-F238E27FC236}">
                <a16:creationId xmlns:a16="http://schemas.microsoft.com/office/drawing/2014/main" id="{AFACDC15-1F0F-873C-DDDD-A819068AF887}"/>
              </a:ext>
            </a:extLst>
          </p:cNvPr>
          <p:cNvSpPr/>
          <p:nvPr/>
        </p:nvSpPr>
        <p:spPr>
          <a:xfrm>
            <a:off x="5616511" y="4154212"/>
            <a:ext cx="1426103" cy="202406"/>
          </a:xfrm>
          <a:prstGeom prst="mathMinus">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Minus Sign 20">
            <a:extLst>
              <a:ext uri="{FF2B5EF4-FFF2-40B4-BE49-F238E27FC236}">
                <a16:creationId xmlns:a16="http://schemas.microsoft.com/office/drawing/2014/main" id="{7B3F0C93-0735-FA2F-DA51-5FB14F72D735}"/>
              </a:ext>
            </a:extLst>
          </p:cNvPr>
          <p:cNvSpPr/>
          <p:nvPr/>
        </p:nvSpPr>
        <p:spPr>
          <a:xfrm>
            <a:off x="6759511" y="4408212"/>
            <a:ext cx="2583214" cy="202406"/>
          </a:xfrm>
          <a:prstGeom prst="mathMinus">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Minus Sign 21">
            <a:extLst>
              <a:ext uri="{FF2B5EF4-FFF2-40B4-BE49-F238E27FC236}">
                <a16:creationId xmlns:a16="http://schemas.microsoft.com/office/drawing/2014/main" id="{BAD2986F-626E-B25D-2F79-1A8C03BDDD2B}"/>
              </a:ext>
            </a:extLst>
          </p:cNvPr>
          <p:cNvSpPr/>
          <p:nvPr/>
        </p:nvSpPr>
        <p:spPr>
          <a:xfrm>
            <a:off x="8650400" y="4676323"/>
            <a:ext cx="452437" cy="202406"/>
          </a:xfrm>
          <a:prstGeom prst="mathMinus">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Minus Sign 22">
            <a:extLst>
              <a:ext uri="{FF2B5EF4-FFF2-40B4-BE49-F238E27FC236}">
                <a16:creationId xmlns:a16="http://schemas.microsoft.com/office/drawing/2014/main" id="{4E8E64C0-5BC0-A98B-B348-94AA18252F0A}"/>
              </a:ext>
            </a:extLst>
          </p:cNvPr>
          <p:cNvSpPr/>
          <p:nvPr/>
        </p:nvSpPr>
        <p:spPr>
          <a:xfrm>
            <a:off x="9384178" y="4930323"/>
            <a:ext cx="452437" cy="202406"/>
          </a:xfrm>
          <a:prstGeom prst="mathMinus">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Minus Sign 23">
            <a:extLst>
              <a:ext uri="{FF2B5EF4-FFF2-40B4-BE49-F238E27FC236}">
                <a16:creationId xmlns:a16="http://schemas.microsoft.com/office/drawing/2014/main" id="{F6179888-DC3D-E3B3-9265-150D1C5AB7BB}"/>
              </a:ext>
            </a:extLst>
          </p:cNvPr>
          <p:cNvSpPr/>
          <p:nvPr/>
        </p:nvSpPr>
        <p:spPr>
          <a:xfrm>
            <a:off x="9948622" y="5184323"/>
            <a:ext cx="1426103" cy="202406"/>
          </a:xfrm>
          <a:prstGeom prst="mathMinus">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Minus Sign 24">
            <a:extLst>
              <a:ext uri="{FF2B5EF4-FFF2-40B4-BE49-F238E27FC236}">
                <a16:creationId xmlns:a16="http://schemas.microsoft.com/office/drawing/2014/main" id="{5251E975-8187-2A09-51B5-CB60754AC520}"/>
              </a:ext>
            </a:extLst>
          </p:cNvPr>
          <p:cNvSpPr/>
          <p:nvPr/>
        </p:nvSpPr>
        <p:spPr>
          <a:xfrm>
            <a:off x="11416178" y="5706434"/>
            <a:ext cx="452437" cy="202406"/>
          </a:xfrm>
          <a:prstGeom prst="mathMinus">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Minus Sign 25">
            <a:extLst>
              <a:ext uri="{FF2B5EF4-FFF2-40B4-BE49-F238E27FC236}">
                <a16:creationId xmlns:a16="http://schemas.microsoft.com/office/drawing/2014/main" id="{4731A41B-B1E3-B324-2A23-8E19600062AB}"/>
              </a:ext>
            </a:extLst>
          </p:cNvPr>
          <p:cNvSpPr/>
          <p:nvPr/>
        </p:nvSpPr>
        <p:spPr>
          <a:xfrm>
            <a:off x="11416178" y="5452434"/>
            <a:ext cx="452437" cy="202406"/>
          </a:xfrm>
          <a:prstGeom prst="mathMinus">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17795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4"/>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 grpId="0"/>
      <p:bldP spid="3" grpId="0" animBg="1"/>
      <p:bldP spid="7" grpId="0" animBg="1"/>
      <p:bldP spid="10" grpId="0" animBg="1"/>
      <p:bldP spid="12"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B96DAE-F1D8-4FEF-5F9A-69B3D3BEA9FF}"/>
              </a:ext>
            </a:extLst>
          </p:cNvPr>
          <p:cNvSpPr>
            <a:spLocks noGrp="1"/>
          </p:cNvSpPr>
          <p:nvPr>
            <p:ph type="title"/>
          </p:nvPr>
        </p:nvSpPr>
        <p:spPr/>
        <p:txBody>
          <a:bodyPr/>
          <a:lstStyle/>
          <a:p>
            <a:r>
              <a:rPr lang="en-US"/>
              <a:t>References</a:t>
            </a:r>
          </a:p>
        </p:txBody>
      </p:sp>
      <p:sp>
        <p:nvSpPr>
          <p:cNvPr id="3" name="Content Placeholder 2">
            <a:extLst>
              <a:ext uri="{FF2B5EF4-FFF2-40B4-BE49-F238E27FC236}">
                <a16:creationId xmlns:a16="http://schemas.microsoft.com/office/drawing/2014/main" id="{BF52A135-8945-5D28-25A4-316CFA89E237}"/>
              </a:ext>
            </a:extLst>
          </p:cNvPr>
          <p:cNvSpPr>
            <a:spLocks noGrp="1"/>
          </p:cNvSpPr>
          <p:nvPr>
            <p:ph idx="1"/>
          </p:nvPr>
        </p:nvSpPr>
        <p:spPr>
          <a:xfrm>
            <a:off x="812800" y="1325880"/>
            <a:ext cx="10535920" cy="5181600"/>
          </a:xfrm>
        </p:spPr>
        <p:txBody>
          <a:bodyPr vert="horz" lIns="91440" tIns="45720" rIns="91440" bIns="45720" rtlCol="0" anchor="t">
            <a:normAutofit lnSpcReduction="10000"/>
          </a:bodyPr>
          <a:lstStyle/>
          <a:p>
            <a:pPr algn="just">
              <a:buNone/>
            </a:pPr>
            <a:r>
              <a:rPr lang="en-US" sz="2400">
                <a:latin typeface="Calibri"/>
                <a:ea typeface="Calibri"/>
                <a:cs typeface="Calibri"/>
              </a:rPr>
              <a:t>[1]K. Monika, B. Ramprakash, S. Muthuramalingam, and K. </a:t>
            </a:r>
            <a:r>
              <a:rPr lang="en-US" sz="2400" err="1">
                <a:latin typeface="Calibri"/>
                <a:ea typeface="Calibri"/>
                <a:cs typeface="Calibri"/>
              </a:rPr>
              <a:t>Mirdula</a:t>
            </a:r>
            <a:r>
              <a:rPr lang="en-US" sz="2400">
                <a:latin typeface="Calibri"/>
                <a:ea typeface="Calibri"/>
                <a:cs typeface="Calibri"/>
              </a:rPr>
              <a:t>, “Crop Fertilizer Prediction using Regression analysis and Machine Learning algorithms,” </a:t>
            </a:r>
            <a:r>
              <a:rPr lang="en-US" sz="2400" i="1">
                <a:latin typeface="Calibri"/>
                <a:ea typeface="Calibri"/>
                <a:cs typeface="Calibri"/>
              </a:rPr>
              <a:t>IEEE Xplore</a:t>
            </a:r>
            <a:r>
              <a:rPr lang="en-US" sz="2400">
                <a:latin typeface="Calibri"/>
                <a:ea typeface="Calibri"/>
                <a:cs typeface="Calibri"/>
              </a:rPr>
              <a:t>, Dec. 01, 2022. </a:t>
            </a:r>
            <a:r>
              <a:rPr lang="en-US" sz="2400">
                <a:latin typeface="Calibri"/>
                <a:ea typeface="Calibri"/>
                <a:cs typeface="Calibri"/>
                <a:hlinkClick r:id="rId2"/>
              </a:rPr>
              <a:t>https://ieeexplore.ieee.org/document/10072846</a:t>
            </a:r>
            <a:endParaRPr lang="en-US"/>
          </a:p>
          <a:p>
            <a:pPr algn="just">
              <a:buNone/>
            </a:pPr>
            <a:r>
              <a:rPr lang="en-US" sz="2400">
                <a:latin typeface="Calibri"/>
                <a:ea typeface="Calibri"/>
                <a:cs typeface="Calibri"/>
              </a:rPr>
              <a:t>‌</a:t>
            </a:r>
            <a:endParaRPr lang="en-US"/>
          </a:p>
          <a:p>
            <a:pPr algn="just">
              <a:buNone/>
            </a:pPr>
            <a:r>
              <a:rPr lang="en-US" sz="2400">
                <a:latin typeface="Calibri"/>
                <a:ea typeface="Cambria"/>
                <a:cs typeface="Calibri"/>
              </a:rPr>
              <a:t>[2]K. P. K. Devan, B. Swetha, </a:t>
            </a:r>
            <a:r>
              <a:rPr lang="en-US" sz="2400" err="1">
                <a:latin typeface="Calibri"/>
                <a:ea typeface="Cambria"/>
                <a:cs typeface="Calibri"/>
              </a:rPr>
              <a:t>Puzhakkal</a:t>
            </a:r>
            <a:r>
              <a:rPr lang="en-US" sz="2400">
                <a:latin typeface="Calibri"/>
                <a:ea typeface="Cambria"/>
                <a:cs typeface="Calibri"/>
              </a:rPr>
              <a:t> Sruthi, and S. Varshini, “Crop Yield Prediction and Fertilizer Recommendation System Using Hybrid Machine Learning Algorithms,” Apr. 2023, </a:t>
            </a:r>
            <a:r>
              <a:rPr lang="en-US" sz="2400" err="1">
                <a:latin typeface="Calibri"/>
                <a:ea typeface="Cambria"/>
                <a:cs typeface="Calibri"/>
              </a:rPr>
              <a:t>doi</a:t>
            </a:r>
            <a:r>
              <a:rPr lang="en-US" sz="2400">
                <a:latin typeface="Calibri"/>
                <a:ea typeface="Cambria"/>
                <a:cs typeface="Calibri"/>
              </a:rPr>
              <a:t>: </a:t>
            </a:r>
            <a:r>
              <a:rPr lang="en-US" sz="2400">
                <a:latin typeface="Calibri"/>
                <a:ea typeface="Cambria"/>
                <a:cs typeface="Calibri"/>
                <a:hlinkClick r:id="rId3"/>
              </a:rPr>
              <a:t>https://doi.org/10.1109/csnt57126.2023.10134662</a:t>
            </a:r>
            <a:r>
              <a:rPr lang="en-US" sz="2400">
                <a:latin typeface="Calibri"/>
                <a:ea typeface="Cambria"/>
                <a:cs typeface="Calibri"/>
              </a:rPr>
              <a:t>.</a:t>
            </a:r>
            <a:endParaRPr lang="en-US" sz="2400">
              <a:ea typeface="Cambria"/>
            </a:endParaRPr>
          </a:p>
          <a:p>
            <a:pPr algn="just">
              <a:buNone/>
            </a:pPr>
            <a:endParaRPr lang="en-US" sz="2400">
              <a:latin typeface="Calibri"/>
              <a:ea typeface="Cambria"/>
              <a:cs typeface="Calibri"/>
            </a:endParaRPr>
          </a:p>
          <a:p>
            <a:pPr algn="just">
              <a:buNone/>
            </a:pPr>
            <a:r>
              <a:rPr lang="en-US" sz="2400">
                <a:latin typeface="Calibri"/>
                <a:ea typeface="Cambria"/>
                <a:cs typeface="Calibri"/>
              </a:rPr>
              <a:t>[3]Sugantha Priyadharshini. P, </a:t>
            </a:r>
            <a:r>
              <a:rPr lang="en-US" sz="2400" err="1">
                <a:latin typeface="Calibri"/>
                <a:ea typeface="Cambria"/>
                <a:cs typeface="Calibri"/>
              </a:rPr>
              <a:t>Birundha</a:t>
            </a:r>
            <a:r>
              <a:rPr lang="en-US" sz="2400">
                <a:latin typeface="Calibri"/>
                <a:ea typeface="Cambria"/>
                <a:cs typeface="Calibri"/>
              </a:rPr>
              <a:t>. S, and Pavithra. R, “</a:t>
            </a:r>
            <a:r>
              <a:rPr lang="en-US" sz="2400">
                <a:latin typeface="Cambria"/>
                <a:ea typeface="Cambria"/>
                <a:cs typeface="Calibri"/>
              </a:rPr>
              <a:t>Deep Learning in Agronomic Forecast</a:t>
            </a:r>
            <a:r>
              <a:rPr lang="en-US" sz="2400">
                <a:latin typeface="Calibri"/>
                <a:ea typeface="Cambria"/>
                <a:cs typeface="Calibri"/>
              </a:rPr>
              <a:t>,” </a:t>
            </a:r>
            <a:r>
              <a:rPr lang="en-US" sz="2400" i="1">
                <a:latin typeface="Calibri"/>
                <a:ea typeface="Cambria"/>
                <a:cs typeface="Calibri"/>
              </a:rPr>
              <a:t>2021 5th International Conference on Electronics, Communication and Aerospace Technology (ICECA)</a:t>
            </a:r>
            <a:r>
              <a:rPr lang="en-US" sz="2400">
                <a:latin typeface="Calibri"/>
                <a:ea typeface="Cambria"/>
                <a:cs typeface="Calibri"/>
              </a:rPr>
              <a:t>, Dec. 2021, </a:t>
            </a:r>
            <a:r>
              <a:rPr lang="en-US" sz="2400" err="1">
                <a:latin typeface="Calibri"/>
                <a:ea typeface="Cambria"/>
                <a:cs typeface="Calibri"/>
              </a:rPr>
              <a:t>doi</a:t>
            </a:r>
            <a:r>
              <a:rPr lang="en-US" sz="2400">
                <a:latin typeface="Calibri"/>
                <a:ea typeface="Cambria"/>
                <a:cs typeface="Calibri"/>
              </a:rPr>
              <a:t>: </a:t>
            </a:r>
            <a:r>
              <a:rPr lang="en-US" sz="2400">
                <a:latin typeface="Calibri"/>
                <a:ea typeface="Cambria"/>
                <a:cs typeface="Calibri"/>
                <a:hlinkClick r:id="rId4"/>
              </a:rPr>
              <a:t>https://doi.org/10.1109/iceca52323.2021.9675858</a:t>
            </a:r>
            <a:r>
              <a:rPr lang="en-US" sz="2400">
                <a:latin typeface="Calibri"/>
                <a:ea typeface="Cambria"/>
                <a:cs typeface="Calibri"/>
              </a:rPr>
              <a:t>.</a:t>
            </a:r>
            <a:endParaRPr lang="en-US"/>
          </a:p>
          <a:p>
            <a:pPr algn="just">
              <a:buNone/>
            </a:pPr>
            <a:r>
              <a:rPr lang="en-US" sz="2400">
                <a:latin typeface="Calibri"/>
                <a:ea typeface="Cambria"/>
                <a:cs typeface="Calibri"/>
              </a:rPr>
              <a:t>‌</a:t>
            </a:r>
            <a:endParaRPr lang="en-US"/>
          </a:p>
          <a:p>
            <a:pPr algn="just">
              <a:buNone/>
            </a:pPr>
            <a:endParaRPr lang="en-US" sz="2400">
              <a:latin typeface="Calibri"/>
              <a:ea typeface="Cambria"/>
              <a:cs typeface="Calibri"/>
            </a:endParaRPr>
          </a:p>
        </p:txBody>
      </p:sp>
    </p:spTree>
    <p:extLst>
      <p:ext uri="{BB962C8B-B14F-4D97-AF65-F5344CB8AC3E}">
        <p14:creationId xmlns:p14="http://schemas.microsoft.com/office/powerpoint/2010/main" val="3509751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E2BCCC-7A5B-3F95-7ADB-A30CA845F574}"/>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05E1EB8-CDC9-BEF1-D9C0-DB754E4D82E9}"/>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rPr>
              <a:t>IT21022388</a:t>
            </a:r>
            <a:r>
              <a:rPr lang="en-US">
                <a:solidFill>
                  <a:schemeClr val="tx1"/>
                </a:solidFill>
              </a:rPr>
              <a:t> </a:t>
            </a:r>
            <a:r>
              <a:rPr lang="en-US" sz="1800">
                <a:solidFill>
                  <a:schemeClr val="tx1"/>
                </a:solidFill>
              </a:rPr>
              <a:t> |</a:t>
            </a:r>
            <a:r>
              <a:rPr lang="en-US">
                <a:solidFill>
                  <a:schemeClr val="tx1"/>
                </a:solidFill>
              </a:rPr>
              <a:t>  </a:t>
            </a:r>
            <a:r>
              <a:rPr lang="en-US" sz="1800">
                <a:solidFill>
                  <a:schemeClr val="tx1"/>
                </a:solidFill>
              </a:rPr>
              <a:t> </a:t>
            </a:r>
            <a:r>
              <a:rPr lang="en-US" b="1">
                <a:solidFill>
                  <a:schemeClr val="tx1"/>
                </a:solidFill>
              </a:rPr>
              <a:t>PERERA H.M.A.G  </a:t>
            </a:r>
            <a:r>
              <a:rPr lang="en-US" sz="1800" b="1">
                <a:solidFill>
                  <a:schemeClr val="tx1"/>
                </a:solidFill>
              </a:rPr>
              <a:t> </a:t>
            </a:r>
            <a:r>
              <a:rPr lang="en-US" sz="1800">
                <a:solidFill>
                  <a:schemeClr val="tx1"/>
                </a:solidFill>
              </a:rPr>
              <a:t>|</a:t>
            </a:r>
            <a:r>
              <a:rPr lang="en-US">
                <a:solidFill>
                  <a:schemeClr val="tx1"/>
                </a:solidFill>
              </a:rPr>
              <a:t>  </a:t>
            </a:r>
            <a:r>
              <a:rPr lang="en-US" sz="1800">
                <a:solidFill>
                  <a:schemeClr val="tx1"/>
                </a:solidFill>
              </a:rPr>
              <a:t> </a:t>
            </a:r>
            <a:r>
              <a:rPr lang="en-US">
                <a:solidFill>
                  <a:schemeClr val="tx1"/>
                </a:solidFill>
              </a:rPr>
              <a:t>R24 - 010</a:t>
            </a:r>
            <a:endParaRPr lang="en-US" sz="1800" b="0">
              <a:solidFill>
                <a:schemeClr val="tx1"/>
              </a:solidFill>
            </a:endParaRPr>
          </a:p>
        </p:txBody>
      </p:sp>
      <p:sp>
        <p:nvSpPr>
          <p:cNvPr id="14" name="Text Placeholder 5">
            <a:extLst>
              <a:ext uri="{FF2B5EF4-FFF2-40B4-BE49-F238E27FC236}">
                <a16:creationId xmlns:a16="http://schemas.microsoft.com/office/drawing/2014/main" id="{2E646CC8-E250-148B-398D-53B7E286AEE4}"/>
              </a:ext>
            </a:extLst>
          </p:cNvPr>
          <p:cNvSpPr txBox="1">
            <a:spLocks/>
          </p:cNvSpPr>
          <p:nvPr/>
        </p:nvSpPr>
        <p:spPr>
          <a:xfrm>
            <a:off x="865113" y="3850403"/>
            <a:ext cx="10417628" cy="868811"/>
          </a:xfrm>
          <a:prstGeom prst="rect">
            <a:avLst/>
          </a:prstGeom>
        </p:spPr>
        <p:txBody>
          <a:bodyPr vert="horz" lIns="91440" tIns="45720" rIns="91440" bIns="45720" rtlCol="0" anchor="t">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Wingdings" pitchFamily="2" charset="2"/>
              <a:buChar char="Ø"/>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Wingdings" pitchFamily="2"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b="1">
                <a:solidFill>
                  <a:schemeClr val="bg1">
                    <a:lumMod val="50000"/>
                  </a:schemeClr>
                </a:solidFill>
                <a:ea typeface="Cambria"/>
              </a:rPr>
              <a:t>Component 3 : Disease Identification and Management System For   Gherkin Plant</a:t>
            </a:r>
            <a:endParaRPr lang="en-US">
              <a:solidFill>
                <a:schemeClr val="bg1">
                  <a:lumMod val="50000"/>
                </a:schemeClr>
              </a:solidFill>
              <a:ea typeface="Cambria"/>
            </a:endParaRPr>
          </a:p>
        </p:txBody>
      </p:sp>
      <p:sp>
        <p:nvSpPr>
          <p:cNvPr id="18" name="Title 4">
            <a:extLst>
              <a:ext uri="{FF2B5EF4-FFF2-40B4-BE49-F238E27FC236}">
                <a16:creationId xmlns:a16="http://schemas.microsoft.com/office/drawing/2014/main" id="{526552D0-CA76-9EBB-BD88-D3683528CA56}"/>
              </a:ext>
            </a:extLst>
          </p:cNvPr>
          <p:cNvSpPr>
            <a:spLocks noGrp="1"/>
          </p:cNvSpPr>
          <p:nvPr>
            <p:ph type="title"/>
          </p:nvPr>
        </p:nvSpPr>
        <p:spPr>
          <a:xfrm>
            <a:off x="916191" y="2684687"/>
            <a:ext cx="10363200" cy="1362075"/>
          </a:xfrm>
        </p:spPr>
        <p:txBody>
          <a:bodyPr>
            <a:normAutofit fontScale="90000"/>
          </a:bodyPr>
          <a:lstStyle/>
          <a:p>
            <a:r>
              <a:rPr lang="en-US">
                <a:latin typeface="Adobe Devanagari"/>
              </a:rPr>
              <a:t>IT21022388 | PERERA H.M.A.G </a:t>
            </a:r>
            <a:br>
              <a:rPr lang="en-US"/>
            </a:br>
            <a:r>
              <a:rPr lang="en-US" sz="3300">
                <a:latin typeface="Adobe Devanagari"/>
              </a:rPr>
              <a:t>Specialization : Information technology </a:t>
            </a:r>
            <a:br>
              <a:rPr lang="en-US"/>
            </a:br>
            <a:endParaRPr lang="en-US"/>
          </a:p>
        </p:txBody>
      </p:sp>
      <p:pic>
        <p:nvPicPr>
          <p:cNvPr id="19" name="Picture 18" descr="A green plant with yellow flowers and leaves&#10;&#10;Description automatically generated">
            <a:extLst>
              <a:ext uri="{FF2B5EF4-FFF2-40B4-BE49-F238E27FC236}">
                <a16:creationId xmlns:a16="http://schemas.microsoft.com/office/drawing/2014/main" id="{0A213BD2-40E4-1A31-CD6F-8AE340543F4B}"/>
              </a:ext>
            </a:extLst>
          </p:cNvPr>
          <p:cNvPicPr>
            <a:picLocks noChangeAspect="1"/>
          </p:cNvPicPr>
          <p:nvPr/>
        </p:nvPicPr>
        <p:blipFill>
          <a:blip r:embed="rId2"/>
          <a:stretch>
            <a:fillRect/>
          </a:stretch>
        </p:blipFill>
        <p:spPr>
          <a:xfrm>
            <a:off x="8962018" y="4583723"/>
            <a:ext cx="3224395" cy="2274277"/>
          </a:xfrm>
          <a:prstGeom prst="rect">
            <a:avLst/>
          </a:prstGeom>
        </p:spPr>
      </p:pic>
      <p:pic>
        <p:nvPicPr>
          <p:cNvPr id="2" name="Picture 1" descr="A person in glasses smiling&#10;&#10;Description automatically generated">
            <a:extLst>
              <a:ext uri="{FF2B5EF4-FFF2-40B4-BE49-F238E27FC236}">
                <a16:creationId xmlns:a16="http://schemas.microsoft.com/office/drawing/2014/main" id="{568BD86D-2A18-01CE-E686-65721C97748A}"/>
              </a:ext>
            </a:extLst>
          </p:cNvPr>
          <p:cNvPicPr>
            <a:picLocks noChangeAspect="1"/>
          </p:cNvPicPr>
          <p:nvPr/>
        </p:nvPicPr>
        <p:blipFill>
          <a:blip r:embed="rId3"/>
          <a:stretch>
            <a:fillRect/>
          </a:stretch>
        </p:blipFill>
        <p:spPr>
          <a:xfrm>
            <a:off x="9620843" y="82062"/>
            <a:ext cx="2528067" cy="3083170"/>
          </a:xfrm>
          <a:prstGeom prst="rect">
            <a:avLst/>
          </a:prstGeom>
        </p:spPr>
      </p:pic>
    </p:spTree>
    <p:extLst>
      <p:ext uri="{BB962C8B-B14F-4D97-AF65-F5344CB8AC3E}">
        <p14:creationId xmlns:p14="http://schemas.microsoft.com/office/powerpoint/2010/main" val="356360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64C6B4-1AF6-4851-CD8C-641F38DEC5F9}"/>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D59D95D1-F3B0-CC0C-FDE3-E714C856CCA7}"/>
              </a:ext>
            </a:extLst>
          </p:cNvPr>
          <p:cNvSpPr>
            <a:spLocks noGrp="1"/>
          </p:cNvSpPr>
          <p:nvPr>
            <p:ph type="title"/>
          </p:nvPr>
        </p:nvSpPr>
        <p:spPr>
          <a:xfrm>
            <a:off x="304800" y="228600"/>
            <a:ext cx="11684000" cy="868362"/>
          </a:xfrm>
        </p:spPr>
        <p:txBody>
          <a:bodyPr>
            <a:normAutofit fontScale="90000"/>
          </a:bodyPr>
          <a:lstStyle/>
          <a:p>
            <a:br>
              <a:rPr lang="en-US">
                <a:latin typeface="Adobe Devanagari"/>
              </a:rPr>
            </a:br>
            <a:r>
              <a:rPr lang="en-US">
                <a:latin typeface="Adobe Devanagari"/>
              </a:rPr>
              <a:t>Background of the Study</a:t>
            </a:r>
            <a:br>
              <a:rPr lang="en-US"/>
            </a:br>
            <a:endParaRPr lang="en-US"/>
          </a:p>
        </p:txBody>
      </p:sp>
      <p:sp>
        <p:nvSpPr>
          <p:cNvPr id="4" name="Rectangle 3">
            <a:extLst>
              <a:ext uri="{FF2B5EF4-FFF2-40B4-BE49-F238E27FC236}">
                <a16:creationId xmlns:a16="http://schemas.microsoft.com/office/drawing/2014/main" id="{9C3037EE-D161-F12B-0577-25A6CCDB87FE}"/>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rPr>
              <a:t>IT21022388</a:t>
            </a:r>
            <a:r>
              <a:rPr lang="en-US">
                <a:solidFill>
                  <a:schemeClr val="tx1"/>
                </a:solidFill>
              </a:rPr>
              <a:t> </a:t>
            </a:r>
            <a:r>
              <a:rPr lang="en-US" sz="1800">
                <a:solidFill>
                  <a:schemeClr val="tx1"/>
                </a:solidFill>
              </a:rPr>
              <a:t> |</a:t>
            </a:r>
            <a:r>
              <a:rPr lang="en-US">
                <a:solidFill>
                  <a:schemeClr val="tx1"/>
                </a:solidFill>
              </a:rPr>
              <a:t>  </a:t>
            </a:r>
            <a:r>
              <a:rPr lang="en-US" sz="1800">
                <a:solidFill>
                  <a:schemeClr val="tx1"/>
                </a:solidFill>
              </a:rPr>
              <a:t> </a:t>
            </a:r>
            <a:r>
              <a:rPr lang="en-US" b="1">
                <a:solidFill>
                  <a:schemeClr val="tx1"/>
                </a:solidFill>
              </a:rPr>
              <a:t>PERERA H.M.A.G  </a:t>
            </a:r>
            <a:r>
              <a:rPr lang="en-US" sz="1800" b="1">
                <a:solidFill>
                  <a:schemeClr val="tx1"/>
                </a:solidFill>
              </a:rPr>
              <a:t> </a:t>
            </a:r>
            <a:r>
              <a:rPr lang="en-US" sz="1800">
                <a:solidFill>
                  <a:schemeClr val="tx1"/>
                </a:solidFill>
              </a:rPr>
              <a:t>|</a:t>
            </a:r>
            <a:r>
              <a:rPr lang="en-US">
                <a:solidFill>
                  <a:schemeClr val="tx1"/>
                </a:solidFill>
              </a:rPr>
              <a:t>  </a:t>
            </a:r>
            <a:r>
              <a:rPr lang="en-US" sz="1800">
                <a:solidFill>
                  <a:schemeClr val="tx1"/>
                </a:solidFill>
              </a:rPr>
              <a:t> </a:t>
            </a:r>
            <a:r>
              <a:rPr lang="en-US">
                <a:solidFill>
                  <a:schemeClr val="tx1"/>
                </a:solidFill>
              </a:rPr>
              <a:t>R24 - 010</a:t>
            </a:r>
            <a:endParaRPr lang="en-US" sz="1800" b="0">
              <a:solidFill>
                <a:schemeClr val="tx1"/>
              </a:solidFill>
            </a:endParaRPr>
          </a:p>
        </p:txBody>
      </p:sp>
      <p:sp>
        <p:nvSpPr>
          <p:cNvPr id="8" name="Content Placeholder 7">
            <a:extLst>
              <a:ext uri="{FF2B5EF4-FFF2-40B4-BE49-F238E27FC236}">
                <a16:creationId xmlns:a16="http://schemas.microsoft.com/office/drawing/2014/main" id="{D58B9ECA-A4FA-5956-34B6-8FC0F6864DF4}"/>
              </a:ext>
            </a:extLst>
          </p:cNvPr>
          <p:cNvSpPr>
            <a:spLocks noGrp="1"/>
          </p:cNvSpPr>
          <p:nvPr>
            <p:ph idx="1"/>
          </p:nvPr>
        </p:nvSpPr>
        <p:spPr>
          <a:xfrm>
            <a:off x="6150428" y="1306285"/>
            <a:ext cx="5675086" cy="4963886"/>
          </a:xfrm>
        </p:spPr>
        <p:txBody>
          <a:bodyPr vert="horz" lIns="91440" tIns="45720" rIns="91440" bIns="45720" rtlCol="0" anchor="t">
            <a:normAutofit/>
          </a:bodyPr>
          <a:lstStyle/>
          <a:p>
            <a:pPr algn="just">
              <a:buFont typeface="Arial,Sans-Serif"/>
              <a:buChar char="•"/>
            </a:pPr>
            <a:r>
              <a:rPr lang="en-US" sz="2000" dirty="0">
                <a:ea typeface="Cambria"/>
              </a:rPr>
              <a:t>Farmers rely on visual appearance and keen observations to identify diseases affecting their plants.</a:t>
            </a:r>
            <a:endParaRPr lang="en-US" sz="2000" dirty="0">
              <a:solidFill>
                <a:srgbClr val="808080"/>
              </a:solidFill>
              <a:ea typeface="Cambria"/>
            </a:endParaRPr>
          </a:p>
          <a:p>
            <a:pPr algn="just">
              <a:buFont typeface="Arial,Sans-Serif"/>
              <a:buChar char="•"/>
            </a:pPr>
            <a:endParaRPr lang="en-US" sz="2000" dirty="0">
              <a:solidFill>
                <a:srgbClr val="808080"/>
              </a:solidFill>
              <a:ea typeface="Cambria"/>
            </a:endParaRPr>
          </a:p>
          <a:p>
            <a:pPr algn="just">
              <a:buFont typeface="Arial,Sans-Serif"/>
              <a:buChar char="•"/>
            </a:pPr>
            <a:r>
              <a:rPr lang="en-US" sz="2000" dirty="0">
                <a:ea typeface="Cambria"/>
              </a:rPr>
              <a:t>Farmers examine symptoms such as discoloration, lesions, or unusual growth patterns to determine the presence of a disease.</a:t>
            </a:r>
            <a:endParaRPr lang="en-US" sz="2000" dirty="0">
              <a:solidFill>
                <a:srgbClr val="808080"/>
              </a:solidFill>
              <a:ea typeface="Cambria"/>
            </a:endParaRPr>
          </a:p>
          <a:p>
            <a:pPr algn="just">
              <a:buFont typeface="Arial,Sans-Serif"/>
              <a:buChar char="•"/>
            </a:pPr>
            <a:endParaRPr lang="en-US" sz="2000" dirty="0">
              <a:solidFill>
                <a:srgbClr val="808080"/>
              </a:solidFill>
              <a:ea typeface="Cambria"/>
            </a:endParaRPr>
          </a:p>
          <a:p>
            <a:pPr algn="just">
              <a:buFont typeface="Arial,Sans-Serif"/>
              <a:buChar char="•"/>
            </a:pPr>
            <a:r>
              <a:rPr lang="en-US" sz="2000" dirty="0">
                <a:ea typeface="Cambria"/>
              </a:rPr>
              <a:t>This process often involves experimentation, consultation with experts, and adaptation of management practices to suit the unique characteristics of each disease.</a:t>
            </a:r>
            <a:endParaRPr lang="en-US" dirty="0"/>
          </a:p>
        </p:txBody>
      </p:sp>
      <p:pic>
        <p:nvPicPr>
          <p:cNvPr id="11" name="Picture 10" descr="A diagram of a disease&#10;&#10;Description automatically generated">
            <a:extLst>
              <a:ext uri="{FF2B5EF4-FFF2-40B4-BE49-F238E27FC236}">
                <a16:creationId xmlns:a16="http://schemas.microsoft.com/office/drawing/2014/main" id="{FB36D5DC-A451-C49A-ED0E-BE9BE4CCDF7F}"/>
              </a:ext>
            </a:extLst>
          </p:cNvPr>
          <p:cNvPicPr>
            <a:picLocks noChangeAspect="1"/>
          </p:cNvPicPr>
          <p:nvPr/>
        </p:nvPicPr>
        <p:blipFill>
          <a:blip r:embed="rId2"/>
          <a:stretch>
            <a:fillRect/>
          </a:stretch>
        </p:blipFill>
        <p:spPr>
          <a:xfrm>
            <a:off x="511629" y="1306285"/>
            <a:ext cx="5486400" cy="4169228"/>
          </a:xfrm>
          <a:prstGeom prst="rect">
            <a:avLst/>
          </a:prstGeom>
        </p:spPr>
      </p:pic>
    </p:spTree>
    <p:extLst>
      <p:ext uri="{BB962C8B-B14F-4D97-AF65-F5344CB8AC3E}">
        <p14:creationId xmlns:p14="http://schemas.microsoft.com/office/powerpoint/2010/main" val="1990665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8">
                                            <p:txEl>
                                              <p:pRg st="0" end="0"/>
                                            </p:txEl>
                                          </p:spTgt>
                                        </p:tgtEl>
                                        <p:attrNameLst>
                                          <p:attrName>style.visibility</p:attrName>
                                        </p:attrNameLst>
                                      </p:cBhvr>
                                      <p:to>
                                        <p:strVal val="visible"/>
                                      </p:to>
                                    </p:set>
                                    <p:anim calcmode="lin" valueType="num">
                                      <p:cBhvr additive="base">
                                        <p:cTn id="12"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8">
                                            <p:txEl>
                                              <p:pRg st="2" end="2"/>
                                            </p:txEl>
                                          </p:spTgt>
                                        </p:tgtEl>
                                        <p:attrNameLst>
                                          <p:attrName>style.visibility</p:attrName>
                                        </p:attrNameLst>
                                      </p:cBhvr>
                                      <p:to>
                                        <p:strVal val="visible"/>
                                      </p:to>
                                    </p:set>
                                    <p:anim calcmode="lin" valueType="num">
                                      <p:cBhvr additive="base">
                                        <p:cTn id="18" dur="500" fill="hold"/>
                                        <p:tgtEl>
                                          <p:spTgt spid="8">
                                            <p:txEl>
                                              <p:pRg st="2" end="2"/>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8">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8">
                                            <p:txEl>
                                              <p:pRg st="4" end="4"/>
                                            </p:txEl>
                                          </p:spTgt>
                                        </p:tgtEl>
                                        <p:attrNameLst>
                                          <p:attrName>style.visibility</p:attrName>
                                        </p:attrNameLst>
                                      </p:cBhvr>
                                      <p:to>
                                        <p:strVal val="visible"/>
                                      </p:to>
                                    </p:set>
                                    <p:anim calcmode="lin" valueType="num">
                                      <p:cBhvr additive="base">
                                        <p:cTn id="24" dur="500" fill="hold"/>
                                        <p:tgtEl>
                                          <p:spTgt spid="8">
                                            <p:txEl>
                                              <p:pRg st="4" end="4"/>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8">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64C6B4-1AF6-4851-CD8C-641F38DEC5F9}"/>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D59D95D1-F3B0-CC0C-FDE3-E714C856CCA7}"/>
              </a:ext>
            </a:extLst>
          </p:cNvPr>
          <p:cNvSpPr>
            <a:spLocks noGrp="1"/>
          </p:cNvSpPr>
          <p:nvPr>
            <p:ph type="title"/>
          </p:nvPr>
        </p:nvSpPr>
        <p:spPr>
          <a:xfrm>
            <a:off x="304800" y="228600"/>
            <a:ext cx="11684000" cy="868362"/>
          </a:xfrm>
        </p:spPr>
        <p:txBody>
          <a:bodyPr>
            <a:normAutofit fontScale="90000"/>
          </a:bodyPr>
          <a:lstStyle/>
          <a:p>
            <a:r>
              <a:rPr lang="en-US" sz="4900">
                <a:latin typeface="Adobe Devanagari"/>
              </a:rPr>
              <a:t>Research Problem</a:t>
            </a:r>
            <a:br>
              <a:rPr lang="en-US"/>
            </a:br>
            <a:endParaRPr lang="en-US"/>
          </a:p>
        </p:txBody>
      </p:sp>
      <p:sp>
        <p:nvSpPr>
          <p:cNvPr id="4" name="Rectangle 3">
            <a:extLst>
              <a:ext uri="{FF2B5EF4-FFF2-40B4-BE49-F238E27FC236}">
                <a16:creationId xmlns:a16="http://schemas.microsoft.com/office/drawing/2014/main" id="{9C3037EE-D161-F12B-0577-25A6CCDB87FE}"/>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rPr>
              <a:t>IT21022388</a:t>
            </a:r>
            <a:r>
              <a:rPr lang="en-US">
                <a:solidFill>
                  <a:schemeClr val="tx1"/>
                </a:solidFill>
              </a:rPr>
              <a:t> </a:t>
            </a:r>
            <a:r>
              <a:rPr lang="en-US" sz="1800">
                <a:solidFill>
                  <a:schemeClr val="tx1"/>
                </a:solidFill>
              </a:rPr>
              <a:t> |</a:t>
            </a:r>
            <a:r>
              <a:rPr lang="en-US">
                <a:solidFill>
                  <a:schemeClr val="tx1"/>
                </a:solidFill>
              </a:rPr>
              <a:t>  </a:t>
            </a:r>
            <a:r>
              <a:rPr lang="en-US" sz="1800">
                <a:solidFill>
                  <a:schemeClr val="tx1"/>
                </a:solidFill>
              </a:rPr>
              <a:t> </a:t>
            </a:r>
            <a:r>
              <a:rPr lang="en-US" b="1">
                <a:solidFill>
                  <a:schemeClr val="tx1"/>
                </a:solidFill>
              </a:rPr>
              <a:t>PERERA H.M.A.G  </a:t>
            </a:r>
            <a:r>
              <a:rPr lang="en-US" sz="1800" b="1">
                <a:solidFill>
                  <a:schemeClr val="tx1"/>
                </a:solidFill>
              </a:rPr>
              <a:t> </a:t>
            </a:r>
            <a:r>
              <a:rPr lang="en-US" sz="1800">
                <a:solidFill>
                  <a:schemeClr val="tx1"/>
                </a:solidFill>
              </a:rPr>
              <a:t>|</a:t>
            </a:r>
            <a:r>
              <a:rPr lang="en-US">
                <a:solidFill>
                  <a:schemeClr val="tx1"/>
                </a:solidFill>
              </a:rPr>
              <a:t>  </a:t>
            </a:r>
            <a:r>
              <a:rPr lang="en-US" sz="1800">
                <a:solidFill>
                  <a:schemeClr val="tx1"/>
                </a:solidFill>
              </a:rPr>
              <a:t> </a:t>
            </a:r>
            <a:r>
              <a:rPr lang="en-US">
                <a:solidFill>
                  <a:schemeClr val="tx1"/>
                </a:solidFill>
              </a:rPr>
              <a:t>R24 - 010</a:t>
            </a:r>
            <a:endParaRPr lang="en-US" sz="1800" b="0">
              <a:solidFill>
                <a:schemeClr val="tx1"/>
              </a:solidFill>
            </a:endParaRPr>
          </a:p>
        </p:txBody>
      </p:sp>
      <p:sp>
        <p:nvSpPr>
          <p:cNvPr id="2" name="Speech Bubble: Rectangle with Corners Rounded 1">
            <a:extLst>
              <a:ext uri="{FF2B5EF4-FFF2-40B4-BE49-F238E27FC236}">
                <a16:creationId xmlns:a16="http://schemas.microsoft.com/office/drawing/2014/main" id="{7B49B566-34DC-28FE-97D7-59E21257480D}"/>
              </a:ext>
            </a:extLst>
          </p:cNvPr>
          <p:cNvSpPr/>
          <p:nvPr/>
        </p:nvSpPr>
        <p:spPr>
          <a:xfrm>
            <a:off x="4399233" y="1022901"/>
            <a:ext cx="6988627" cy="1306287"/>
          </a:xfrm>
          <a:prstGeom prst="wedgeRoundRectCallout">
            <a:avLst/>
          </a:prstGeom>
          <a:solidFill>
            <a:schemeClr val="accent2">
              <a:lumMod val="60000"/>
              <a:lumOff val="40000"/>
            </a:schemeClr>
          </a:solidFill>
          <a:ln>
            <a:solidFill>
              <a:schemeClr val="tx2">
                <a:lumMod val="40000"/>
                <a:lumOff val="60000"/>
              </a:schemeClr>
            </a:solidFill>
          </a:ln>
        </p:spPr>
        <p:style>
          <a:lnRef idx="1">
            <a:schemeClr val="accent2"/>
          </a:lnRef>
          <a:fillRef idx="2">
            <a:schemeClr val="accent2"/>
          </a:fillRef>
          <a:effectRef idx="1">
            <a:schemeClr val="accent2"/>
          </a:effectRef>
          <a:fontRef idx="minor">
            <a:schemeClr val="dk1"/>
          </a:fontRef>
        </p:style>
        <p:txBody>
          <a:bodyPr lIns="91440" tIns="45720" rIns="91440" bIns="45720" rtlCol="0" anchor="ctr"/>
          <a:lstStyle/>
          <a:p>
            <a:pPr algn="ctr"/>
            <a:r>
              <a:rPr lang="en-US" b="1" dirty="0">
                <a:ea typeface="+mn-lt"/>
                <a:cs typeface="+mn-lt"/>
              </a:rPr>
              <a:t>How can we develop a user-friendly system that accurately identifies and categorizes diseases in gherkin plants using advanced image processing techniques?</a:t>
            </a:r>
            <a:endParaRPr lang="en-US" b="1" dirty="0">
              <a:ea typeface="Cambria"/>
            </a:endParaRPr>
          </a:p>
        </p:txBody>
      </p:sp>
      <p:sp>
        <p:nvSpPr>
          <p:cNvPr id="3" name="Speech Bubble: Rectangle with Corners Rounded 2">
            <a:extLst>
              <a:ext uri="{FF2B5EF4-FFF2-40B4-BE49-F238E27FC236}">
                <a16:creationId xmlns:a16="http://schemas.microsoft.com/office/drawing/2014/main" id="{C59B2B86-1280-0B4D-686E-6BA2F7AB3C6B}"/>
              </a:ext>
            </a:extLst>
          </p:cNvPr>
          <p:cNvSpPr/>
          <p:nvPr/>
        </p:nvSpPr>
        <p:spPr>
          <a:xfrm>
            <a:off x="4421723" y="2824843"/>
            <a:ext cx="6988626" cy="1208313"/>
          </a:xfrm>
          <a:prstGeom prst="wedgeRoundRectCallout">
            <a:avLst/>
          </a:prstGeom>
          <a:solidFill>
            <a:schemeClr val="accent2">
              <a:lumMod val="60000"/>
              <a:lumOff val="40000"/>
            </a:schemeClr>
          </a:solidFill>
          <a:ln w="12700">
            <a:solidFill>
              <a:schemeClr val="tx2">
                <a:lumMod val="40000"/>
                <a:lumOff val="60000"/>
              </a:schemeClr>
            </a:solidFill>
          </a:ln>
        </p:spPr>
        <p:style>
          <a:lnRef idx="1">
            <a:schemeClr val="accent2"/>
          </a:lnRef>
          <a:fillRef idx="2">
            <a:schemeClr val="accent2"/>
          </a:fillRef>
          <a:effectRef idx="1">
            <a:schemeClr val="accent2"/>
          </a:effectRef>
          <a:fontRef idx="minor">
            <a:schemeClr val="dk1"/>
          </a:fontRef>
        </p:style>
        <p:txBody>
          <a:bodyPr lIns="91440" tIns="45720" rIns="91440" bIns="45720" rtlCol="0" anchor="ctr"/>
          <a:lstStyle/>
          <a:p>
            <a:pPr algn="ctr"/>
            <a:r>
              <a:rPr lang="en-US" b="1" dirty="0">
                <a:solidFill>
                  <a:schemeClr val="tx1"/>
                </a:solidFill>
                <a:ea typeface="+mn-lt"/>
                <a:cs typeface="+mn-lt"/>
              </a:rPr>
              <a:t>How can the system predict disease progression stages and suggest effective management strategies?</a:t>
            </a:r>
            <a:endParaRPr lang="en-US" b="1" dirty="0">
              <a:solidFill>
                <a:schemeClr val="tx1"/>
              </a:solidFill>
            </a:endParaRPr>
          </a:p>
        </p:txBody>
      </p:sp>
      <p:sp>
        <p:nvSpPr>
          <p:cNvPr id="7" name="Speech Bubble: Rectangle with Corners Rounded 6">
            <a:extLst>
              <a:ext uri="{FF2B5EF4-FFF2-40B4-BE49-F238E27FC236}">
                <a16:creationId xmlns:a16="http://schemas.microsoft.com/office/drawing/2014/main" id="{42776F16-A025-1687-CFA2-AED5107A42FE}"/>
              </a:ext>
            </a:extLst>
          </p:cNvPr>
          <p:cNvSpPr/>
          <p:nvPr/>
        </p:nvSpPr>
        <p:spPr>
          <a:xfrm>
            <a:off x="4399952" y="4560536"/>
            <a:ext cx="7032169" cy="1328056"/>
          </a:xfrm>
          <a:prstGeom prst="wedgeRoundRectCallout">
            <a:avLst/>
          </a:prstGeom>
          <a:solidFill>
            <a:schemeClr val="accent2">
              <a:lumMod val="60000"/>
              <a:lumOff val="40000"/>
            </a:schemeClr>
          </a:solidFill>
          <a:ln>
            <a:solidFill>
              <a:schemeClr val="tx2">
                <a:lumMod val="40000"/>
                <a:lumOff val="60000"/>
              </a:schemeClr>
            </a:solidFill>
          </a:ln>
        </p:spPr>
        <p:style>
          <a:lnRef idx="1">
            <a:schemeClr val="accent2"/>
          </a:lnRef>
          <a:fillRef idx="2">
            <a:schemeClr val="accent2"/>
          </a:fillRef>
          <a:effectRef idx="1">
            <a:schemeClr val="accent2"/>
          </a:effectRef>
          <a:fontRef idx="minor">
            <a:schemeClr val="dk1"/>
          </a:fontRef>
        </p:style>
        <p:txBody>
          <a:bodyPr lIns="91440" tIns="45720" rIns="91440" bIns="45720" rtlCol="0" anchor="ctr"/>
          <a:lstStyle/>
          <a:p>
            <a:pPr algn="ctr"/>
            <a:r>
              <a:rPr lang="en-US" b="1">
                <a:solidFill>
                  <a:schemeClr val="tx1"/>
                </a:solidFill>
                <a:ea typeface="+mn-lt"/>
                <a:cs typeface="+mn-lt"/>
              </a:rPr>
              <a:t>How can we optimize this system to enhance accuracy, efficiency, and performance to meet the varied requirements of growers and agricultural stakeholders?</a:t>
            </a:r>
          </a:p>
        </p:txBody>
      </p:sp>
      <p:pic>
        <p:nvPicPr>
          <p:cNvPr id="9" name="Content Placeholder 8" descr="A cartoon character leaning on a question mark&#10;&#10;Description automatically generated">
            <a:extLst>
              <a:ext uri="{FF2B5EF4-FFF2-40B4-BE49-F238E27FC236}">
                <a16:creationId xmlns:a16="http://schemas.microsoft.com/office/drawing/2014/main" id="{4E51D10B-7D2A-CA5C-DDF6-65D72A0053B1}"/>
              </a:ext>
            </a:extLst>
          </p:cNvPr>
          <p:cNvPicPr>
            <a:picLocks noGrp="1" noChangeAspect="1"/>
          </p:cNvPicPr>
          <p:nvPr>
            <p:ph idx="1"/>
          </p:nvPr>
        </p:nvPicPr>
        <p:blipFill>
          <a:blip r:embed="rId2"/>
          <a:stretch>
            <a:fillRect/>
          </a:stretch>
        </p:blipFill>
        <p:spPr>
          <a:xfrm>
            <a:off x="506929" y="1426028"/>
            <a:ext cx="2810656" cy="4114800"/>
          </a:xfrm>
        </p:spPr>
      </p:pic>
      <p:sp>
        <p:nvSpPr>
          <p:cNvPr id="14" name="Arrow: Right 13">
            <a:extLst>
              <a:ext uri="{FF2B5EF4-FFF2-40B4-BE49-F238E27FC236}">
                <a16:creationId xmlns:a16="http://schemas.microsoft.com/office/drawing/2014/main" id="{FF29AB07-2161-AAAA-BDF9-6622D265495E}"/>
              </a:ext>
            </a:extLst>
          </p:cNvPr>
          <p:cNvSpPr/>
          <p:nvPr/>
        </p:nvSpPr>
        <p:spPr>
          <a:xfrm>
            <a:off x="3621075" y="1357484"/>
            <a:ext cx="587827" cy="31568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Arrow: Right 18">
            <a:extLst>
              <a:ext uri="{FF2B5EF4-FFF2-40B4-BE49-F238E27FC236}">
                <a16:creationId xmlns:a16="http://schemas.microsoft.com/office/drawing/2014/main" id="{CBC1E65C-5F31-5DA6-FD3F-7DA592580F57}"/>
              </a:ext>
            </a:extLst>
          </p:cNvPr>
          <p:cNvSpPr/>
          <p:nvPr/>
        </p:nvSpPr>
        <p:spPr>
          <a:xfrm>
            <a:off x="3621075" y="4862683"/>
            <a:ext cx="587827" cy="31568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Arrow: Right 19">
            <a:extLst>
              <a:ext uri="{FF2B5EF4-FFF2-40B4-BE49-F238E27FC236}">
                <a16:creationId xmlns:a16="http://schemas.microsoft.com/office/drawing/2014/main" id="{2E323F82-BCEA-F42D-A7B3-D04851F92266}"/>
              </a:ext>
            </a:extLst>
          </p:cNvPr>
          <p:cNvSpPr/>
          <p:nvPr/>
        </p:nvSpPr>
        <p:spPr>
          <a:xfrm>
            <a:off x="3621075" y="3164512"/>
            <a:ext cx="587827" cy="31568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18847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fade">
                                      <p:cBhvr>
                                        <p:cTn id="18" dur="500"/>
                                        <p:tgtEl>
                                          <p:spTgt spid="2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fade">
                                      <p:cBhvr>
                                        <p:cTn id="26"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7" grpId="0" animBg="1"/>
      <p:bldP spid="14" grpId="0" animBg="1"/>
      <p:bldP spid="19" grpId="0" animBg="1"/>
      <p:bldP spid="20"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0C080B-247C-B384-5BF2-8838EDD69EF6}"/>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89A465E7-8491-B12C-ADF3-EFD4786606B2}"/>
              </a:ext>
            </a:extLst>
          </p:cNvPr>
          <p:cNvSpPr>
            <a:spLocks noGrp="1"/>
          </p:cNvSpPr>
          <p:nvPr>
            <p:ph type="title"/>
          </p:nvPr>
        </p:nvSpPr>
        <p:spPr>
          <a:xfrm>
            <a:off x="304800" y="36490"/>
            <a:ext cx="11684000" cy="792162"/>
          </a:xfrm>
        </p:spPr>
        <p:txBody>
          <a:bodyPr>
            <a:normAutofit/>
          </a:bodyPr>
          <a:lstStyle/>
          <a:p>
            <a:r>
              <a:rPr lang="en-US">
                <a:latin typeface="Adobe Devanagari"/>
              </a:rPr>
              <a:t>Research Gap of the Study</a:t>
            </a:r>
            <a:endParaRPr lang="en-US"/>
          </a:p>
        </p:txBody>
      </p:sp>
      <p:pic>
        <p:nvPicPr>
          <p:cNvPr id="49" name="Content Placeholder 48">
            <a:extLst>
              <a:ext uri="{FF2B5EF4-FFF2-40B4-BE49-F238E27FC236}">
                <a16:creationId xmlns:a16="http://schemas.microsoft.com/office/drawing/2014/main" id="{135BE1DB-9EEE-4A40-991F-C99D09C285E4}"/>
              </a:ext>
            </a:extLst>
          </p:cNvPr>
          <p:cNvPicPr>
            <a:picLocks noGrp="1" noChangeAspect="1"/>
          </p:cNvPicPr>
          <p:nvPr>
            <p:ph idx="1"/>
          </p:nvPr>
        </p:nvPicPr>
        <p:blipFill>
          <a:blip r:embed="rId2"/>
          <a:stretch>
            <a:fillRect/>
          </a:stretch>
        </p:blipFill>
        <p:spPr>
          <a:xfrm>
            <a:off x="5994400" y="3586162"/>
            <a:ext cx="304800" cy="295275"/>
          </a:xfrm>
        </p:spPr>
      </p:pic>
      <p:sp>
        <p:nvSpPr>
          <p:cNvPr id="4" name="Rectangle 3">
            <a:extLst>
              <a:ext uri="{FF2B5EF4-FFF2-40B4-BE49-F238E27FC236}">
                <a16:creationId xmlns:a16="http://schemas.microsoft.com/office/drawing/2014/main" id="{AB5A508D-F4DA-B3D6-1639-8F0E95035A55}"/>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rPr>
              <a:t>IT21022388</a:t>
            </a:r>
            <a:r>
              <a:rPr lang="en-US">
                <a:solidFill>
                  <a:schemeClr val="tx1"/>
                </a:solidFill>
              </a:rPr>
              <a:t>   </a:t>
            </a:r>
            <a:r>
              <a:rPr lang="en-US" sz="1800">
                <a:solidFill>
                  <a:schemeClr val="tx1"/>
                </a:solidFill>
              </a:rPr>
              <a:t>|</a:t>
            </a:r>
            <a:r>
              <a:rPr lang="en-US">
                <a:solidFill>
                  <a:schemeClr val="tx1"/>
                </a:solidFill>
              </a:rPr>
              <a:t>  </a:t>
            </a:r>
            <a:r>
              <a:rPr lang="en-US" sz="1800">
                <a:solidFill>
                  <a:schemeClr val="tx1"/>
                </a:solidFill>
              </a:rPr>
              <a:t> </a:t>
            </a:r>
            <a:r>
              <a:rPr lang="en-US" b="1">
                <a:solidFill>
                  <a:schemeClr val="tx1"/>
                </a:solidFill>
              </a:rPr>
              <a:t>PERERA H.M.A.G  </a:t>
            </a:r>
            <a:r>
              <a:rPr lang="en-US" sz="1800" b="1">
                <a:solidFill>
                  <a:schemeClr val="tx1"/>
                </a:solidFill>
              </a:rPr>
              <a:t> </a:t>
            </a:r>
            <a:r>
              <a:rPr lang="en-US" sz="1800">
                <a:solidFill>
                  <a:schemeClr val="tx1"/>
                </a:solidFill>
              </a:rPr>
              <a:t>|</a:t>
            </a:r>
            <a:r>
              <a:rPr lang="en-US">
                <a:solidFill>
                  <a:schemeClr val="tx1"/>
                </a:solidFill>
              </a:rPr>
              <a:t>  </a:t>
            </a:r>
            <a:r>
              <a:rPr lang="en-US" sz="1800">
                <a:solidFill>
                  <a:schemeClr val="tx1"/>
                </a:solidFill>
              </a:rPr>
              <a:t> </a:t>
            </a:r>
            <a:r>
              <a:rPr lang="en-US">
                <a:solidFill>
                  <a:schemeClr val="tx1"/>
                </a:solidFill>
              </a:rPr>
              <a:t>R24 - 010</a:t>
            </a:r>
            <a:endParaRPr lang="en-US" sz="1800" b="0">
              <a:solidFill>
                <a:schemeClr val="tx1"/>
              </a:solidFill>
            </a:endParaRPr>
          </a:p>
        </p:txBody>
      </p:sp>
      <p:graphicFrame>
        <p:nvGraphicFramePr>
          <p:cNvPr id="8" name="Content Placeholder 5">
            <a:extLst>
              <a:ext uri="{FF2B5EF4-FFF2-40B4-BE49-F238E27FC236}">
                <a16:creationId xmlns:a16="http://schemas.microsoft.com/office/drawing/2014/main" id="{D62BB600-9318-A73E-147A-EC228BF5DD8C}"/>
              </a:ext>
            </a:extLst>
          </p:cNvPr>
          <p:cNvGraphicFramePr>
            <a:graphicFrameLocks/>
          </p:cNvGraphicFramePr>
          <p:nvPr>
            <p:extLst>
              <p:ext uri="{D42A27DB-BD31-4B8C-83A1-F6EECF244321}">
                <p14:modId xmlns:p14="http://schemas.microsoft.com/office/powerpoint/2010/main" val="1657224995"/>
              </p:ext>
            </p:extLst>
          </p:nvPr>
        </p:nvGraphicFramePr>
        <p:xfrm>
          <a:off x="1550338" y="794657"/>
          <a:ext cx="9475561" cy="5538937"/>
        </p:xfrm>
        <a:graphic>
          <a:graphicData uri="http://schemas.openxmlformats.org/drawingml/2006/table">
            <a:tbl>
              <a:tblPr firstRow="1" bandRow="1">
                <a:tableStyleId>{00A15C55-8517-42AA-B614-E9B94910E393}</a:tableStyleId>
              </a:tblPr>
              <a:tblGrid>
                <a:gridCol w="3080656">
                  <a:extLst>
                    <a:ext uri="{9D8B030D-6E8A-4147-A177-3AD203B41FA5}">
                      <a16:colId xmlns:a16="http://schemas.microsoft.com/office/drawing/2014/main" val="3406100727"/>
                    </a:ext>
                  </a:extLst>
                </a:gridCol>
                <a:gridCol w="1283913">
                  <a:extLst>
                    <a:ext uri="{9D8B030D-6E8A-4147-A177-3AD203B41FA5}">
                      <a16:colId xmlns:a16="http://schemas.microsoft.com/office/drawing/2014/main" val="2105011696"/>
                    </a:ext>
                  </a:extLst>
                </a:gridCol>
                <a:gridCol w="1278180">
                  <a:extLst>
                    <a:ext uri="{9D8B030D-6E8A-4147-A177-3AD203B41FA5}">
                      <a16:colId xmlns:a16="http://schemas.microsoft.com/office/drawing/2014/main" val="2259844570"/>
                    </a:ext>
                  </a:extLst>
                </a:gridCol>
                <a:gridCol w="1237258">
                  <a:extLst>
                    <a:ext uri="{9D8B030D-6E8A-4147-A177-3AD203B41FA5}">
                      <a16:colId xmlns:a16="http://schemas.microsoft.com/office/drawing/2014/main" val="182780980"/>
                    </a:ext>
                  </a:extLst>
                </a:gridCol>
                <a:gridCol w="1185433">
                  <a:extLst>
                    <a:ext uri="{9D8B030D-6E8A-4147-A177-3AD203B41FA5}">
                      <a16:colId xmlns:a16="http://schemas.microsoft.com/office/drawing/2014/main" val="2865465489"/>
                    </a:ext>
                  </a:extLst>
                </a:gridCol>
                <a:gridCol w="1410121">
                  <a:extLst>
                    <a:ext uri="{9D8B030D-6E8A-4147-A177-3AD203B41FA5}">
                      <a16:colId xmlns:a16="http://schemas.microsoft.com/office/drawing/2014/main" val="2989065183"/>
                    </a:ext>
                  </a:extLst>
                </a:gridCol>
              </a:tblGrid>
              <a:tr h="827542">
                <a:tc>
                  <a:txBody>
                    <a:bodyPr/>
                    <a:lstStyle/>
                    <a:p>
                      <a:pPr lvl="0" algn="ctr">
                        <a:lnSpc>
                          <a:spcPct val="100000"/>
                        </a:lnSpc>
                        <a:spcBef>
                          <a:spcPts val="0"/>
                        </a:spcBef>
                        <a:spcAft>
                          <a:spcPts val="0"/>
                        </a:spcAft>
                        <a:buNone/>
                      </a:pPr>
                      <a:r>
                        <a:rPr lang="en-US" sz="1800" b="0" i="0" u="none" strike="noStrike" noProof="0">
                          <a:latin typeface="Cambria"/>
                        </a:rPr>
                        <a:t>Application Reference</a:t>
                      </a:r>
                      <a:endParaRPr lang="en-US"/>
                    </a:p>
                  </a:txBody>
                  <a:tcPr>
                    <a:solidFill>
                      <a:schemeClr val="accent1">
                        <a:lumMod val="75000"/>
                      </a:schemeClr>
                    </a:solidFill>
                  </a:tcPr>
                </a:tc>
                <a:tc>
                  <a:txBody>
                    <a:bodyPr/>
                    <a:lstStyle/>
                    <a:p>
                      <a:pPr algn="ctr"/>
                      <a:r>
                        <a:rPr lang="en-US"/>
                        <a:t> Research 1</a:t>
                      </a:r>
                    </a:p>
                  </a:txBody>
                  <a:tcPr>
                    <a:solidFill>
                      <a:schemeClr val="accent1">
                        <a:lumMod val="75000"/>
                      </a:schemeClr>
                    </a:solidFill>
                  </a:tcPr>
                </a:tc>
                <a:tc>
                  <a:txBody>
                    <a:bodyPr/>
                    <a:lstStyle/>
                    <a:p>
                      <a:pPr algn="ctr"/>
                      <a:r>
                        <a:rPr lang="en-US"/>
                        <a:t>Research 2</a:t>
                      </a:r>
                    </a:p>
                  </a:txBody>
                  <a:tcPr>
                    <a:solidFill>
                      <a:schemeClr val="accent1">
                        <a:lumMod val="75000"/>
                      </a:schemeClr>
                    </a:solidFill>
                  </a:tcPr>
                </a:tc>
                <a:tc>
                  <a:txBody>
                    <a:bodyPr/>
                    <a:lstStyle/>
                    <a:p>
                      <a:pPr algn="ctr"/>
                      <a:r>
                        <a:rPr lang="en-US"/>
                        <a:t>Research 3</a:t>
                      </a:r>
                    </a:p>
                  </a:txBody>
                  <a:tcPr>
                    <a:solidFill>
                      <a:schemeClr val="accent1">
                        <a:lumMod val="75000"/>
                      </a:schemeClr>
                    </a:solidFill>
                  </a:tcPr>
                </a:tc>
                <a:tc>
                  <a:txBody>
                    <a:bodyPr/>
                    <a:lstStyle/>
                    <a:p>
                      <a:pPr lvl="0" algn="ctr">
                        <a:buNone/>
                      </a:pPr>
                      <a:r>
                        <a:rPr lang="en-US"/>
                        <a:t>Research 4</a:t>
                      </a:r>
                    </a:p>
                  </a:txBody>
                  <a:tcPr>
                    <a:solidFill>
                      <a:schemeClr val="accent1">
                        <a:lumMod val="75000"/>
                      </a:schemeClr>
                    </a:solidFill>
                  </a:tcPr>
                </a:tc>
                <a:tc>
                  <a:txBody>
                    <a:bodyPr/>
                    <a:lstStyle/>
                    <a:p>
                      <a:pPr algn="ctr"/>
                      <a:r>
                        <a:rPr lang="en-US"/>
                        <a:t>Propose System</a:t>
                      </a:r>
                    </a:p>
                  </a:txBody>
                  <a:tcPr>
                    <a:solidFill>
                      <a:schemeClr val="accent1">
                        <a:lumMod val="75000"/>
                      </a:schemeClr>
                    </a:solidFill>
                  </a:tcPr>
                </a:tc>
                <a:extLst>
                  <a:ext uri="{0D108BD9-81ED-4DB2-BD59-A6C34878D82A}">
                    <a16:rowId xmlns:a16="http://schemas.microsoft.com/office/drawing/2014/main" val="2123739723"/>
                  </a:ext>
                </a:extLst>
              </a:tr>
              <a:tr h="633586">
                <a:tc>
                  <a:txBody>
                    <a:bodyPr/>
                    <a:lstStyle/>
                    <a:p>
                      <a:r>
                        <a:rPr lang="en-US" sz="2000"/>
                        <a:t>Disease identification </a:t>
                      </a:r>
                    </a:p>
                  </a:txBody>
                  <a:tcPr>
                    <a:solidFill>
                      <a:schemeClr val="accent1">
                        <a:lumMod val="20000"/>
                        <a:lumOff val="80000"/>
                      </a:schemeClr>
                    </a:solidFill>
                  </a:tcPr>
                </a:tc>
                <a:tc>
                  <a:txBody>
                    <a:bodyPr/>
                    <a:lstStyle/>
                    <a:p>
                      <a:endParaRPr lang="en-US"/>
                    </a:p>
                  </a:txBody>
                  <a:tcPr>
                    <a:solidFill>
                      <a:schemeClr val="accent1">
                        <a:lumMod val="20000"/>
                        <a:lumOff val="80000"/>
                      </a:schemeClr>
                    </a:solidFill>
                  </a:tcPr>
                </a:tc>
                <a:tc>
                  <a:txBody>
                    <a:bodyPr/>
                    <a:lstStyle/>
                    <a:p>
                      <a:endParaRPr lang="en-US"/>
                    </a:p>
                  </a:txBody>
                  <a:tcPr>
                    <a:solidFill>
                      <a:schemeClr val="accent1">
                        <a:lumMod val="20000"/>
                        <a:lumOff val="80000"/>
                      </a:schemeClr>
                    </a:solidFill>
                  </a:tcPr>
                </a:tc>
                <a:tc>
                  <a:txBody>
                    <a:bodyPr/>
                    <a:lstStyle/>
                    <a:p>
                      <a:endParaRPr lang="en-US"/>
                    </a:p>
                  </a:txBody>
                  <a:tcPr>
                    <a:solidFill>
                      <a:schemeClr val="accent1">
                        <a:lumMod val="20000"/>
                        <a:lumOff val="80000"/>
                      </a:schemeClr>
                    </a:solidFill>
                  </a:tcPr>
                </a:tc>
                <a:tc>
                  <a:txBody>
                    <a:bodyPr/>
                    <a:lstStyle/>
                    <a:p>
                      <a:pPr lvl="0">
                        <a:buNone/>
                      </a:pPr>
                      <a:endParaRPr lang="en-US"/>
                    </a:p>
                  </a:txBody>
                  <a:tcPr>
                    <a:solidFill>
                      <a:schemeClr val="accent1">
                        <a:lumMod val="20000"/>
                        <a:lumOff val="80000"/>
                      </a:schemeClr>
                    </a:solidFill>
                  </a:tcPr>
                </a:tc>
                <a:tc>
                  <a:txBody>
                    <a:bodyPr/>
                    <a:lstStyle/>
                    <a:p>
                      <a:endParaRPr lang="en-US"/>
                    </a:p>
                  </a:txBody>
                  <a:tcPr>
                    <a:solidFill>
                      <a:schemeClr val="accent1">
                        <a:lumMod val="20000"/>
                        <a:lumOff val="80000"/>
                      </a:schemeClr>
                    </a:solidFill>
                  </a:tcPr>
                </a:tc>
                <a:extLst>
                  <a:ext uri="{0D108BD9-81ED-4DB2-BD59-A6C34878D82A}">
                    <a16:rowId xmlns:a16="http://schemas.microsoft.com/office/drawing/2014/main" val="179918510"/>
                  </a:ext>
                </a:extLst>
              </a:tr>
              <a:tr h="982706">
                <a:tc>
                  <a:txBody>
                    <a:bodyPr/>
                    <a:lstStyle/>
                    <a:p>
                      <a:r>
                        <a:rPr lang="en-US" sz="2000"/>
                        <a:t>Disease Classification according to the disease type</a:t>
                      </a:r>
                    </a:p>
                  </a:txBody>
                  <a:tcPr>
                    <a:solidFill>
                      <a:schemeClr val="accent2">
                        <a:lumMod val="20000"/>
                        <a:lumOff val="80000"/>
                      </a:schemeClr>
                    </a:solidFill>
                  </a:tcPr>
                </a:tc>
                <a:tc>
                  <a:txBody>
                    <a:bodyPr/>
                    <a:lstStyle/>
                    <a:p>
                      <a:endParaRPr lang="en-US"/>
                    </a:p>
                  </a:txBody>
                  <a:tcPr>
                    <a:solidFill>
                      <a:schemeClr val="accent2">
                        <a:lumMod val="20000"/>
                        <a:lumOff val="80000"/>
                      </a:schemeClr>
                    </a:solidFill>
                  </a:tcPr>
                </a:tc>
                <a:tc>
                  <a:txBody>
                    <a:bodyPr/>
                    <a:lstStyle/>
                    <a:p>
                      <a:endParaRPr lang="en-US"/>
                    </a:p>
                  </a:txBody>
                  <a:tcPr>
                    <a:solidFill>
                      <a:schemeClr val="accent2">
                        <a:lumMod val="20000"/>
                        <a:lumOff val="80000"/>
                      </a:schemeClr>
                    </a:solidFill>
                  </a:tcPr>
                </a:tc>
                <a:tc>
                  <a:txBody>
                    <a:bodyPr/>
                    <a:lstStyle/>
                    <a:p>
                      <a:endParaRPr lang="en-US"/>
                    </a:p>
                  </a:txBody>
                  <a:tcPr>
                    <a:solidFill>
                      <a:schemeClr val="accent2">
                        <a:lumMod val="20000"/>
                        <a:lumOff val="80000"/>
                      </a:schemeClr>
                    </a:solidFill>
                  </a:tcPr>
                </a:tc>
                <a:tc>
                  <a:txBody>
                    <a:bodyPr/>
                    <a:lstStyle/>
                    <a:p>
                      <a:pPr lvl="0">
                        <a:buNone/>
                      </a:pPr>
                      <a:endParaRPr lang="en-US"/>
                    </a:p>
                  </a:txBody>
                  <a:tcPr>
                    <a:solidFill>
                      <a:schemeClr val="accent2">
                        <a:lumMod val="20000"/>
                        <a:lumOff val="80000"/>
                      </a:schemeClr>
                    </a:solidFill>
                  </a:tcPr>
                </a:tc>
                <a:tc>
                  <a:txBody>
                    <a:bodyPr/>
                    <a:lstStyle/>
                    <a:p>
                      <a:endParaRPr lang="en-US"/>
                    </a:p>
                  </a:txBody>
                  <a:tcPr>
                    <a:solidFill>
                      <a:schemeClr val="accent2">
                        <a:lumMod val="20000"/>
                        <a:lumOff val="80000"/>
                      </a:schemeClr>
                    </a:solidFill>
                  </a:tcPr>
                </a:tc>
                <a:extLst>
                  <a:ext uri="{0D108BD9-81ED-4DB2-BD59-A6C34878D82A}">
                    <a16:rowId xmlns:a16="http://schemas.microsoft.com/office/drawing/2014/main" val="2295928333"/>
                  </a:ext>
                </a:extLst>
              </a:tr>
              <a:tr h="982706">
                <a:tc>
                  <a:txBody>
                    <a:bodyPr/>
                    <a:lstStyle/>
                    <a:p>
                      <a:pPr lvl="0">
                        <a:buNone/>
                      </a:pPr>
                      <a:r>
                        <a:rPr lang="en-US" sz="2000" b="0" i="0" u="none" strike="noStrike" noProof="0" dirty="0"/>
                        <a:t>Predict the impact level of disease to the plant and give it as a status</a:t>
                      </a:r>
                      <a:endParaRPr lang="en-US" dirty="0"/>
                    </a:p>
                  </a:txBody>
                  <a:tcPr>
                    <a:solidFill>
                      <a:schemeClr val="accent1">
                        <a:lumMod val="20000"/>
                        <a:lumOff val="80000"/>
                      </a:schemeClr>
                    </a:solidFill>
                  </a:tcPr>
                </a:tc>
                <a:tc>
                  <a:txBody>
                    <a:bodyPr/>
                    <a:lstStyle/>
                    <a:p>
                      <a:endParaRPr lang="en-US"/>
                    </a:p>
                  </a:txBody>
                  <a:tcPr>
                    <a:solidFill>
                      <a:schemeClr val="accent1">
                        <a:lumMod val="20000"/>
                        <a:lumOff val="80000"/>
                      </a:schemeClr>
                    </a:solidFill>
                  </a:tcPr>
                </a:tc>
                <a:tc>
                  <a:txBody>
                    <a:bodyPr/>
                    <a:lstStyle/>
                    <a:p>
                      <a:endParaRPr lang="en-US"/>
                    </a:p>
                  </a:txBody>
                  <a:tcPr>
                    <a:solidFill>
                      <a:schemeClr val="accent1">
                        <a:lumMod val="20000"/>
                        <a:lumOff val="80000"/>
                      </a:schemeClr>
                    </a:solidFill>
                  </a:tcPr>
                </a:tc>
                <a:tc>
                  <a:txBody>
                    <a:bodyPr/>
                    <a:lstStyle/>
                    <a:p>
                      <a:endParaRPr lang="en-US"/>
                    </a:p>
                  </a:txBody>
                  <a:tcPr>
                    <a:solidFill>
                      <a:schemeClr val="accent1">
                        <a:lumMod val="20000"/>
                        <a:lumOff val="80000"/>
                      </a:schemeClr>
                    </a:solidFill>
                  </a:tcPr>
                </a:tc>
                <a:tc>
                  <a:txBody>
                    <a:bodyPr/>
                    <a:lstStyle/>
                    <a:p>
                      <a:pPr lvl="0">
                        <a:buNone/>
                      </a:pPr>
                      <a:endParaRPr lang="en-US"/>
                    </a:p>
                  </a:txBody>
                  <a:tcPr>
                    <a:solidFill>
                      <a:schemeClr val="accent1">
                        <a:lumMod val="20000"/>
                        <a:lumOff val="80000"/>
                      </a:schemeClr>
                    </a:solidFill>
                  </a:tcPr>
                </a:tc>
                <a:tc>
                  <a:txBody>
                    <a:bodyPr/>
                    <a:lstStyle/>
                    <a:p>
                      <a:endParaRPr lang="en-US"/>
                    </a:p>
                  </a:txBody>
                  <a:tcPr>
                    <a:solidFill>
                      <a:schemeClr val="accent1">
                        <a:lumMod val="20000"/>
                        <a:lumOff val="80000"/>
                      </a:schemeClr>
                    </a:solidFill>
                  </a:tcPr>
                </a:tc>
                <a:extLst>
                  <a:ext uri="{0D108BD9-81ED-4DB2-BD59-A6C34878D82A}">
                    <a16:rowId xmlns:a16="http://schemas.microsoft.com/office/drawing/2014/main" val="2820745705"/>
                  </a:ext>
                </a:extLst>
              </a:tr>
              <a:tr h="982706">
                <a:tc>
                  <a:txBody>
                    <a:bodyPr/>
                    <a:lstStyle/>
                    <a:p>
                      <a:pPr lvl="0">
                        <a:buNone/>
                      </a:pPr>
                      <a:r>
                        <a:rPr lang="en-US" sz="2000" b="0" i="0" u="none" strike="noStrike" noProof="0">
                          <a:latin typeface="Cambria"/>
                        </a:rPr>
                        <a:t>Give the solutions to the diseases and  search from the internet</a:t>
                      </a:r>
                      <a:endParaRPr lang="en-US"/>
                    </a:p>
                  </a:txBody>
                  <a:tcPr>
                    <a:solidFill>
                      <a:schemeClr val="tx2">
                        <a:lumMod val="20000"/>
                        <a:lumOff val="80000"/>
                      </a:schemeClr>
                    </a:solidFill>
                  </a:tcPr>
                </a:tc>
                <a:tc>
                  <a:txBody>
                    <a:bodyPr/>
                    <a:lstStyle/>
                    <a:p>
                      <a:pPr lvl="0">
                        <a:buNone/>
                      </a:pPr>
                      <a:endParaRPr lang="en-US"/>
                    </a:p>
                  </a:txBody>
                  <a:tcPr>
                    <a:solidFill>
                      <a:schemeClr val="tx2">
                        <a:lumMod val="20000"/>
                        <a:lumOff val="80000"/>
                      </a:schemeClr>
                    </a:solidFill>
                  </a:tcPr>
                </a:tc>
                <a:tc>
                  <a:txBody>
                    <a:bodyPr/>
                    <a:lstStyle/>
                    <a:p>
                      <a:pPr lvl="0">
                        <a:buNone/>
                      </a:pPr>
                      <a:endParaRPr lang="en-US"/>
                    </a:p>
                  </a:txBody>
                  <a:tcPr>
                    <a:solidFill>
                      <a:schemeClr val="tx2">
                        <a:lumMod val="20000"/>
                        <a:lumOff val="80000"/>
                      </a:schemeClr>
                    </a:solidFill>
                  </a:tcPr>
                </a:tc>
                <a:tc>
                  <a:txBody>
                    <a:bodyPr/>
                    <a:lstStyle/>
                    <a:p>
                      <a:pPr lvl="0">
                        <a:buNone/>
                      </a:pPr>
                      <a:endParaRPr lang="en-US"/>
                    </a:p>
                  </a:txBody>
                  <a:tcPr>
                    <a:solidFill>
                      <a:schemeClr val="tx2">
                        <a:lumMod val="20000"/>
                        <a:lumOff val="80000"/>
                      </a:schemeClr>
                    </a:solidFill>
                  </a:tcPr>
                </a:tc>
                <a:tc>
                  <a:txBody>
                    <a:bodyPr/>
                    <a:lstStyle/>
                    <a:p>
                      <a:pPr lvl="0">
                        <a:buNone/>
                      </a:pPr>
                      <a:endParaRPr lang="en-US"/>
                    </a:p>
                  </a:txBody>
                  <a:tcPr>
                    <a:solidFill>
                      <a:schemeClr val="tx2">
                        <a:lumMod val="20000"/>
                        <a:lumOff val="80000"/>
                      </a:schemeClr>
                    </a:solidFill>
                  </a:tcPr>
                </a:tc>
                <a:tc>
                  <a:txBody>
                    <a:bodyPr/>
                    <a:lstStyle/>
                    <a:p>
                      <a:pPr lvl="0">
                        <a:buNone/>
                      </a:pPr>
                      <a:endParaRPr lang="en-US"/>
                    </a:p>
                  </a:txBody>
                  <a:tcPr>
                    <a:solidFill>
                      <a:schemeClr val="tx2">
                        <a:lumMod val="20000"/>
                        <a:lumOff val="80000"/>
                      </a:schemeClr>
                    </a:solidFill>
                  </a:tcPr>
                </a:tc>
                <a:extLst>
                  <a:ext uri="{0D108BD9-81ED-4DB2-BD59-A6C34878D82A}">
                    <a16:rowId xmlns:a16="http://schemas.microsoft.com/office/drawing/2014/main" val="2395639725"/>
                  </a:ext>
                </a:extLst>
              </a:tr>
              <a:tr h="1060289">
                <a:tc>
                  <a:txBody>
                    <a:bodyPr/>
                    <a:lstStyle/>
                    <a:p>
                      <a:pPr lvl="0" algn="l">
                        <a:lnSpc>
                          <a:spcPct val="100000"/>
                        </a:lnSpc>
                        <a:spcBef>
                          <a:spcPts val="0"/>
                        </a:spcBef>
                        <a:spcAft>
                          <a:spcPts val="0"/>
                        </a:spcAft>
                        <a:buNone/>
                      </a:pPr>
                      <a:r>
                        <a:rPr lang="en-US" sz="2000" b="0" i="0" u="none" strike="noStrike" noProof="0"/>
                        <a:t>forecasting the disease stage as either initial, intermediate, or advanced</a:t>
                      </a:r>
                      <a:endParaRPr lang="en-US"/>
                    </a:p>
                  </a:txBody>
                  <a:tcPr>
                    <a:solidFill>
                      <a:schemeClr val="accent1">
                        <a:lumMod val="20000"/>
                        <a:lumOff val="80000"/>
                      </a:schemeClr>
                    </a:solidFill>
                  </a:tcPr>
                </a:tc>
                <a:tc>
                  <a:txBody>
                    <a:bodyPr/>
                    <a:lstStyle/>
                    <a:p>
                      <a:endParaRPr lang="en-US"/>
                    </a:p>
                  </a:txBody>
                  <a:tcPr>
                    <a:solidFill>
                      <a:schemeClr val="accent1">
                        <a:lumMod val="20000"/>
                        <a:lumOff val="80000"/>
                      </a:schemeClr>
                    </a:solidFill>
                  </a:tcPr>
                </a:tc>
                <a:tc>
                  <a:txBody>
                    <a:bodyPr/>
                    <a:lstStyle/>
                    <a:p>
                      <a:endParaRPr lang="en-US"/>
                    </a:p>
                  </a:txBody>
                  <a:tcPr>
                    <a:solidFill>
                      <a:schemeClr val="accent1">
                        <a:lumMod val="20000"/>
                        <a:lumOff val="80000"/>
                      </a:schemeClr>
                    </a:solidFill>
                  </a:tcPr>
                </a:tc>
                <a:tc>
                  <a:txBody>
                    <a:bodyPr/>
                    <a:lstStyle/>
                    <a:p>
                      <a:endParaRPr lang="en-US"/>
                    </a:p>
                  </a:txBody>
                  <a:tcPr>
                    <a:solidFill>
                      <a:schemeClr val="accent1">
                        <a:lumMod val="20000"/>
                        <a:lumOff val="80000"/>
                      </a:schemeClr>
                    </a:solidFill>
                  </a:tcPr>
                </a:tc>
                <a:tc>
                  <a:txBody>
                    <a:bodyPr/>
                    <a:lstStyle/>
                    <a:p>
                      <a:pPr lvl="0">
                        <a:buNone/>
                      </a:pPr>
                      <a:endParaRPr lang="en-US"/>
                    </a:p>
                  </a:txBody>
                  <a:tcPr>
                    <a:solidFill>
                      <a:schemeClr val="accent1">
                        <a:lumMod val="20000"/>
                        <a:lumOff val="80000"/>
                      </a:schemeClr>
                    </a:solidFill>
                  </a:tcPr>
                </a:tc>
                <a:tc>
                  <a:txBody>
                    <a:bodyPr/>
                    <a:lstStyle/>
                    <a:p>
                      <a:endParaRPr lang="en-US" dirty="0"/>
                    </a:p>
                  </a:txBody>
                  <a:tcPr>
                    <a:solidFill>
                      <a:schemeClr val="accent1">
                        <a:lumMod val="20000"/>
                        <a:lumOff val="80000"/>
                      </a:schemeClr>
                    </a:solidFill>
                  </a:tcPr>
                </a:tc>
                <a:extLst>
                  <a:ext uri="{0D108BD9-81ED-4DB2-BD59-A6C34878D82A}">
                    <a16:rowId xmlns:a16="http://schemas.microsoft.com/office/drawing/2014/main" val="3883279916"/>
                  </a:ext>
                </a:extLst>
              </a:tr>
            </a:tbl>
          </a:graphicData>
        </a:graphic>
      </p:graphicFrame>
      <p:pic>
        <p:nvPicPr>
          <p:cNvPr id="10" name="Picture 9">
            <a:extLst>
              <a:ext uri="{FF2B5EF4-FFF2-40B4-BE49-F238E27FC236}">
                <a16:creationId xmlns:a16="http://schemas.microsoft.com/office/drawing/2014/main" id="{ACA0BBDF-D5D1-3923-A473-34CE8E0E3135}"/>
              </a:ext>
            </a:extLst>
          </p:cNvPr>
          <p:cNvPicPr>
            <a:picLocks noChangeAspect="1"/>
          </p:cNvPicPr>
          <p:nvPr/>
        </p:nvPicPr>
        <p:blipFill>
          <a:blip r:embed="rId3"/>
          <a:stretch>
            <a:fillRect/>
          </a:stretch>
        </p:blipFill>
        <p:spPr>
          <a:xfrm>
            <a:off x="5234166" y="1797101"/>
            <a:ext cx="365309" cy="313824"/>
          </a:xfrm>
          <a:prstGeom prst="rect">
            <a:avLst/>
          </a:prstGeom>
        </p:spPr>
      </p:pic>
      <p:pic>
        <p:nvPicPr>
          <p:cNvPr id="14" name="Picture 13">
            <a:extLst>
              <a:ext uri="{FF2B5EF4-FFF2-40B4-BE49-F238E27FC236}">
                <a16:creationId xmlns:a16="http://schemas.microsoft.com/office/drawing/2014/main" id="{F8480F3F-661A-AE1A-9C19-3E6600698400}"/>
              </a:ext>
            </a:extLst>
          </p:cNvPr>
          <p:cNvPicPr>
            <a:picLocks noChangeAspect="1"/>
          </p:cNvPicPr>
          <p:nvPr/>
        </p:nvPicPr>
        <p:blipFill>
          <a:blip r:embed="rId3"/>
          <a:stretch>
            <a:fillRect/>
          </a:stretch>
        </p:blipFill>
        <p:spPr>
          <a:xfrm>
            <a:off x="6506083" y="1799737"/>
            <a:ext cx="365309" cy="313824"/>
          </a:xfrm>
          <a:prstGeom prst="rect">
            <a:avLst/>
          </a:prstGeom>
        </p:spPr>
      </p:pic>
      <p:pic>
        <p:nvPicPr>
          <p:cNvPr id="16" name="Picture 15">
            <a:extLst>
              <a:ext uri="{FF2B5EF4-FFF2-40B4-BE49-F238E27FC236}">
                <a16:creationId xmlns:a16="http://schemas.microsoft.com/office/drawing/2014/main" id="{9FB75087-B8E1-2CDB-9F08-F3094C3FB403}"/>
              </a:ext>
            </a:extLst>
          </p:cNvPr>
          <p:cNvPicPr>
            <a:picLocks noChangeAspect="1"/>
          </p:cNvPicPr>
          <p:nvPr/>
        </p:nvPicPr>
        <p:blipFill>
          <a:blip r:embed="rId3"/>
          <a:stretch>
            <a:fillRect/>
          </a:stretch>
        </p:blipFill>
        <p:spPr>
          <a:xfrm>
            <a:off x="7746605" y="1802560"/>
            <a:ext cx="365309" cy="313824"/>
          </a:xfrm>
          <a:prstGeom prst="rect">
            <a:avLst/>
          </a:prstGeom>
        </p:spPr>
      </p:pic>
      <p:pic>
        <p:nvPicPr>
          <p:cNvPr id="18" name="Picture 17">
            <a:extLst>
              <a:ext uri="{FF2B5EF4-FFF2-40B4-BE49-F238E27FC236}">
                <a16:creationId xmlns:a16="http://schemas.microsoft.com/office/drawing/2014/main" id="{EA53462E-352B-A6F9-ABD2-8D6A7F1C1C30}"/>
              </a:ext>
            </a:extLst>
          </p:cNvPr>
          <p:cNvPicPr>
            <a:picLocks noChangeAspect="1"/>
          </p:cNvPicPr>
          <p:nvPr/>
        </p:nvPicPr>
        <p:blipFill>
          <a:blip r:embed="rId4"/>
          <a:stretch>
            <a:fillRect/>
          </a:stretch>
        </p:blipFill>
        <p:spPr>
          <a:xfrm>
            <a:off x="8984631" y="2822253"/>
            <a:ext cx="301624" cy="290079"/>
          </a:xfrm>
          <a:prstGeom prst="rect">
            <a:avLst/>
          </a:prstGeom>
        </p:spPr>
      </p:pic>
      <p:pic>
        <p:nvPicPr>
          <p:cNvPr id="24" name="Picture 23">
            <a:extLst>
              <a:ext uri="{FF2B5EF4-FFF2-40B4-BE49-F238E27FC236}">
                <a16:creationId xmlns:a16="http://schemas.microsoft.com/office/drawing/2014/main" id="{C98BB669-B11D-059E-D9EB-EAAD2AD23E59}"/>
              </a:ext>
            </a:extLst>
          </p:cNvPr>
          <p:cNvPicPr>
            <a:picLocks noChangeAspect="1"/>
          </p:cNvPicPr>
          <p:nvPr/>
        </p:nvPicPr>
        <p:blipFill>
          <a:blip r:embed="rId4"/>
          <a:stretch>
            <a:fillRect/>
          </a:stretch>
        </p:blipFill>
        <p:spPr>
          <a:xfrm>
            <a:off x="6572291" y="3682916"/>
            <a:ext cx="301624" cy="290079"/>
          </a:xfrm>
          <a:prstGeom prst="rect">
            <a:avLst/>
          </a:prstGeom>
        </p:spPr>
      </p:pic>
      <p:pic>
        <p:nvPicPr>
          <p:cNvPr id="26" name="Picture 25">
            <a:extLst>
              <a:ext uri="{FF2B5EF4-FFF2-40B4-BE49-F238E27FC236}">
                <a16:creationId xmlns:a16="http://schemas.microsoft.com/office/drawing/2014/main" id="{F76122B6-9834-BB69-8D26-44867034D311}"/>
              </a:ext>
            </a:extLst>
          </p:cNvPr>
          <p:cNvPicPr>
            <a:picLocks noChangeAspect="1"/>
          </p:cNvPicPr>
          <p:nvPr/>
        </p:nvPicPr>
        <p:blipFill>
          <a:blip r:embed="rId4"/>
          <a:stretch>
            <a:fillRect/>
          </a:stretch>
        </p:blipFill>
        <p:spPr>
          <a:xfrm>
            <a:off x="5300219" y="3680280"/>
            <a:ext cx="301624" cy="290079"/>
          </a:xfrm>
          <a:prstGeom prst="rect">
            <a:avLst/>
          </a:prstGeom>
        </p:spPr>
      </p:pic>
      <p:pic>
        <p:nvPicPr>
          <p:cNvPr id="30" name="Picture 29">
            <a:extLst>
              <a:ext uri="{FF2B5EF4-FFF2-40B4-BE49-F238E27FC236}">
                <a16:creationId xmlns:a16="http://schemas.microsoft.com/office/drawing/2014/main" id="{0CDA644A-6D5B-BFE6-B07D-F79A46CE952C}"/>
              </a:ext>
            </a:extLst>
          </p:cNvPr>
          <p:cNvPicPr>
            <a:picLocks noChangeAspect="1"/>
          </p:cNvPicPr>
          <p:nvPr/>
        </p:nvPicPr>
        <p:blipFill>
          <a:blip r:embed="rId3"/>
          <a:stretch>
            <a:fillRect/>
          </a:stretch>
        </p:blipFill>
        <p:spPr>
          <a:xfrm>
            <a:off x="5231560" y="4590177"/>
            <a:ext cx="365309" cy="313824"/>
          </a:xfrm>
          <a:prstGeom prst="rect">
            <a:avLst/>
          </a:prstGeom>
        </p:spPr>
      </p:pic>
      <p:pic>
        <p:nvPicPr>
          <p:cNvPr id="34" name="Picture 33">
            <a:extLst>
              <a:ext uri="{FF2B5EF4-FFF2-40B4-BE49-F238E27FC236}">
                <a16:creationId xmlns:a16="http://schemas.microsoft.com/office/drawing/2014/main" id="{CE921FD8-9399-CC20-C37D-30134721610B}"/>
              </a:ext>
            </a:extLst>
          </p:cNvPr>
          <p:cNvPicPr>
            <a:picLocks noChangeAspect="1"/>
          </p:cNvPicPr>
          <p:nvPr/>
        </p:nvPicPr>
        <p:blipFill>
          <a:blip r:embed="rId3"/>
          <a:stretch>
            <a:fillRect/>
          </a:stretch>
        </p:blipFill>
        <p:spPr>
          <a:xfrm>
            <a:off x="10232810" y="1800078"/>
            <a:ext cx="365309" cy="313824"/>
          </a:xfrm>
          <a:prstGeom prst="rect">
            <a:avLst/>
          </a:prstGeom>
        </p:spPr>
      </p:pic>
      <p:pic>
        <p:nvPicPr>
          <p:cNvPr id="36" name="Picture 35">
            <a:extLst>
              <a:ext uri="{FF2B5EF4-FFF2-40B4-BE49-F238E27FC236}">
                <a16:creationId xmlns:a16="http://schemas.microsoft.com/office/drawing/2014/main" id="{3D972AD4-6728-FAD6-AC00-8EDA23130015}"/>
              </a:ext>
            </a:extLst>
          </p:cNvPr>
          <p:cNvPicPr>
            <a:picLocks noChangeAspect="1"/>
          </p:cNvPicPr>
          <p:nvPr/>
        </p:nvPicPr>
        <p:blipFill>
          <a:blip r:embed="rId3"/>
          <a:stretch>
            <a:fillRect/>
          </a:stretch>
        </p:blipFill>
        <p:spPr>
          <a:xfrm>
            <a:off x="10276352" y="2763787"/>
            <a:ext cx="365309" cy="313824"/>
          </a:xfrm>
          <a:prstGeom prst="rect">
            <a:avLst/>
          </a:prstGeom>
        </p:spPr>
      </p:pic>
      <p:pic>
        <p:nvPicPr>
          <p:cNvPr id="38" name="Picture 37">
            <a:extLst>
              <a:ext uri="{FF2B5EF4-FFF2-40B4-BE49-F238E27FC236}">
                <a16:creationId xmlns:a16="http://schemas.microsoft.com/office/drawing/2014/main" id="{8A5ECE82-5EA7-E9BD-82A9-1FE568E92704}"/>
              </a:ext>
            </a:extLst>
          </p:cNvPr>
          <p:cNvPicPr>
            <a:picLocks noChangeAspect="1"/>
          </p:cNvPicPr>
          <p:nvPr/>
        </p:nvPicPr>
        <p:blipFill>
          <a:blip r:embed="rId3"/>
          <a:stretch>
            <a:fillRect/>
          </a:stretch>
        </p:blipFill>
        <p:spPr>
          <a:xfrm>
            <a:off x="10276351" y="3643467"/>
            <a:ext cx="365309" cy="313824"/>
          </a:xfrm>
          <a:prstGeom prst="rect">
            <a:avLst/>
          </a:prstGeom>
        </p:spPr>
      </p:pic>
      <p:pic>
        <p:nvPicPr>
          <p:cNvPr id="40" name="Picture 39">
            <a:extLst>
              <a:ext uri="{FF2B5EF4-FFF2-40B4-BE49-F238E27FC236}">
                <a16:creationId xmlns:a16="http://schemas.microsoft.com/office/drawing/2014/main" id="{D0A49827-B0F9-F35F-4272-178E171C497C}"/>
              </a:ext>
            </a:extLst>
          </p:cNvPr>
          <p:cNvPicPr>
            <a:picLocks noChangeAspect="1"/>
          </p:cNvPicPr>
          <p:nvPr/>
        </p:nvPicPr>
        <p:blipFill>
          <a:blip r:embed="rId3"/>
          <a:stretch>
            <a:fillRect/>
          </a:stretch>
        </p:blipFill>
        <p:spPr>
          <a:xfrm>
            <a:off x="10276350" y="4587729"/>
            <a:ext cx="365309" cy="313824"/>
          </a:xfrm>
          <a:prstGeom prst="rect">
            <a:avLst/>
          </a:prstGeom>
        </p:spPr>
      </p:pic>
      <p:pic>
        <p:nvPicPr>
          <p:cNvPr id="42" name="Picture 41">
            <a:extLst>
              <a:ext uri="{FF2B5EF4-FFF2-40B4-BE49-F238E27FC236}">
                <a16:creationId xmlns:a16="http://schemas.microsoft.com/office/drawing/2014/main" id="{E7ADDA7F-4900-5ABA-ABD1-95F8806FE6A2}"/>
              </a:ext>
            </a:extLst>
          </p:cNvPr>
          <p:cNvPicPr>
            <a:picLocks noChangeAspect="1"/>
          </p:cNvPicPr>
          <p:nvPr/>
        </p:nvPicPr>
        <p:blipFill>
          <a:blip r:embed="rId3"/>
          <a:stretch>
            <a:fillRect/>
          </a:stretch>
        </p:blipFill>
        <p:spPr>
          <a:xfrm>
            <a:off x="10276349" y="5548182"/>
            <a:ext cx="365309" cy="313824"/>
          </a:xfrm>
          <a:prstGeom prst="rect">
            <a:avLst/>
          </a:prstGeom>
        </p:spPr>
      </p:pic>
      <p:pic>
        <p:nvPicPr>
          <p:cNvPr id="44" name="Picture 43">
            <a:extLst>
              <a:ext uri="{FF2B5EF4-FFF2-40B4-BE49-F238E27FC236}">
                <a16:creationId xmlns:a16="http://schemas.microsoft.com/office/drawing/2014/main" id="{A462D206-89C7-AC1A-699F-AB65456857C2}"/>
              </a:ext>
            </a:extLst>
          </p:cNvPr>
          <p:cNvPicPr>
            <a:picLocks noChangeAspect="1"/>
          </p:cNvPicPr>
          <p:nvPr/>
        </p:nvPicPr>
        <p:blipFill>
          <a:blip r:embed="rId4"/>
          <a:stretch>
            <a:fillRect/>
          </a:stretch>
        </p:blipFill>
        <p:spPr>
          <a:xfrm>
            <a:off x="5303042" y="5611921"/>
            <a:ext cx="301624" cy="290079"/>
          </a:xfrm>
          <a:prstGeom prst="rect">
            <a:avLst/>
          </a:prstGeom>
        </p:spPr>
      </p:pic>
      <p:pic>
        <p:nvPicPr>
          <p:cNvPr id="46" name="Picture 45">
            <a:extLst>
              <a:ext uri="{FF2B5EF4-FFF2-40B4-BE49-F238E27FC236}">
                <a16:creationId xmlns:a16="http://schemas.microsoft.com/office/drawing/2014/main" id="{7ACFEBD9-E49A-6FE3-BA19-71C6062D1714}"/>
              </a:ext>
            </a:extLst>
          </p:cNvPr>
          <p:cNvPicPr>
            <a:picLocks noChangeAspect="1"/>
          </p:cNvPicPr>
          <p:nvPr/>
        </p:nvPicPr>
        <p:blipFill>
          <a:blip r:embed="rId4"/>
          <a:stretch>
            <a:fillRect/>
          </a:stretch>
        </p:blipFill>
        <p:spPr>
          <a:xfrm>
            <a:off x="6574736" y="5571626"/>
            <a:ext cx="301624" cy="290079"/>
          </a:xfrm>
          <a:prstGeom prst="rect">
            <a:avLst/>
          </a:prstGeom>
        </p:spPr>
      </p:pic>
      <p:pic>
        <p:nvPicPr>
          <p:cNvPr id="48" name="Picture 47">
            <a:extLst>
              <a:ext uri="{FF2B5EF4-FFF2-40B4-BE49-F238E27FC236}">
                <a16:creationId xmlns:a16="http://schemas.microsoft.com/office/drawing/2014/main" id="{A11F9FD5-829F-D8BD-FE63-ED334C1D10F4}"/>
              </a:ext>
            </a:extLst>
          </p:cNvPr>
          <p:cNvPicPr>
            <a:picLocks noChangeAspect="1"/>
          </p:cNvPicPr>
          <p:nvPr/>
        </p:nvPicPr>
        <p:blipFill>
          <a:blip r:embed="rId4"/>
          <a:stretch>
            <a:fillRect/>
          </a:stretch>
        </p:blipFill>
        <p:spPr>
          <a:xfrm>
            <a:off x="7779776" y="5606647"/>
            <a:ext cx="301624" cy="290079"/>
          </a:xfrm>
          <a:prstGeom prst="rect">
            <a:avLst/>
          </a:prstGeom>
        </p:spPr>
      </p:pic>
      <p:pic>
        <p:nvPicPr>
          <p:cNvPr id="50" name="Picture 49">
            <a:extLst>
              <a:ext uri="{FF2B5EF4-FFF2-40B4-BE49-F238E27FC236}">
                <a16:creationId xmlns:a16="http://schemas.microsoft.com/office/drawing/2014/main" id="{7999C55D-C7B7-66DD-5285-C85134E22BCE}"/>
              </a:ext>
            </a:extLst>
          </p:cNvPr>
          <p:cNvPicPr>
            <a:picLocks noChangeAspect="1"/>
          </p:cNvPicPr>
          <p:nvPr/>
        </p:nvPicPr>
        <p:blipFill>
          <a:blip r:embed="rId4"/>
          <a:stretch>
            <a:fillRect/>
          </a:stretch>
        </p:blipFill>
        <p:spPr>
          <a:xfrm>
            <a:off x="7782602" y="2822252"/>
            <a:ext cx="301624" cy="290079"/>
          </a:xfrm>
          <a:prstGeom prst="rect">
            <a:avLst/>
          </a:prstGeom>
        </p:spPr>
      </p:pic>
      <p:pic>
        <p:nvPicPr>
          <p:cNvPr id="51" name="Picture 50">
            <a:extLst>
              <a:ext uri="{FF2B5EF4-FFF2-40B4-BE49-F238E27FC236}">
                <a16:creationId xmlns:a16="http://schemas.microsoft.com/office/drawing/2014/main" id="{8316E09B-6994-8D0C-C430-AE39EFF550BC}"/>
              </a:ext>
            </a:extLst>
          </p:cNvPr>
          <p:cNvPicPr>
            <a:picLocks noChangeAspect="1"/>
          </p:cNvPicPr>
          <p:nvPr/>
        </p:nvPicPr>
        <p:blipFill>
          <a:blip r:embed="rId3"/>
          <a:stretch>
            <a:fillRect/>
          </a:stretch>
        </p:blipFill>
        <p:spPr>
          <a:xfrm>
            <a:off x="6511167" y="2798433"/>
            <a:ext cx="365309" cy="313824"/>
          </a:xfrm>
          <a:prstGeom prst="rect">
            <a:avLst/>
          </a:prstGeom>
        </p:spPr>
      </p:pic>
      <p:pic>
        <p:nvPicPr>
          <p:cNvPr id="54" name="Picture 53">
            <a:extLst>
              <a:ext uri="{FF2B5EF4-FFF2-40B4-BE49-F238E27FC236}">
                <a16:creationId xmlns:a16="http://schemas.microsoft.com/office/drawing/2014/main" id="{8DB358CD-658D-6646-6144-0E81E03A41E4}"/>
              </a:ext>
            </a:extLst>
          </p:cNvPr>
          <p:cNvPicPr>
            <a:picLocks noChangeAspect="1"/>
          </p:cNvPicPr>
          <p:nvPr/>
        </p:nvPicPr>
        <p:blipFill>
          <a:blip r:embed="rId3"/>
          <a:stretch>
            <a:fillRect/>
          </a:stretch>
        </p:blipFill>
        <p:spPr>
          <a:xfrm>
            <a:off x="8936826" y="1813600"/>
            <a:ext cx="365309" cy="313824"/>
          </a:xfrm>
          <a:prstGeom prst="rect">
            <a:avLst/>
          </a:prstGeom>
        </p:spPr>
      </p:pic>
      <p:pic>
        <p:nvPicPr>
          <p:cNvPr id="55" name="Picture 54">
            <a:extLst>
              <a:ext uri="{FF2B5EF4-FFF2-40B4-BE49-F238E27FC236}">
                <a16:creationId xmlns:a16="http://schemas.microsoft.com/office/drawing/2014/main" id="{8D59F86A-74A2-0EFA-F505-6EC9CFA21167}"/>
              </a:ext>
            </a:extLst>
          </p:cNvPr>
          <p:cNvPicPr>
            <a:picLocks noChangeAspect="1"/>
          </p:cNvPicPr>
          <p:nvPr/>
        </p:nvPicPr>
        <p:blipFill>
          <a:blip r:embed="rId3"/>
          <a:stretch>
            <a:fillRect/>
          </a:stretch>
        </p:blipFill>
        <p:spPr>
          <a:xfrm>
            <a:off x="5266962" y="2760963"/>
            <a:ext cx="365309" cy="313824"/>
          </a:xfrm>
          <a:prstGeom prst="rect">
            <a:avLst/>
          </a:prstGeom>
        </p:spPr>
      </p:pic>
      <p:pic>
        <p:nvPicPr>
          <p:cNvPr id="56" name="Picture 55">
            <a:extLst>
              <a:ext uri="{FF2B5EF4-FFF2-40B4-BE49-F238E27FC236}">
                <a16:creationId xmlns:a16="http://schemas.microsoft.com/office/drawing/2014/main" id="{04142DB1-AC70-06E5-C049-3B2E1679F8B7}"/>
              </a:ext>
            </a:extLst>
          </p:cNvPr>
          <p:cNvPicPr>
            <a:picLocks noChangeAspect="1"/>
          </p:cNvPicPr>
          <p:nvPr/>
        </p:nvPicPr>
        <p:blipFill>
          <a:blip r:embed="rId4"/>
          <a:stretch>
            <a:fillRect/>
          </a:stretch>
        </p:blipFill>
        <p:spPr>
          <a:xfrm>
            <a:off x="8989526" y="4594981"/>
            <a:ext cx="301624" cy="290079"/>
          </a:xfrm>
          <a:prstGeom prst="rect">
            <a:avLst/>
          </a:prstGeom>
        </p:spPr>
      </p:pic>
      <p:pic>
        <p:nvPicPr>
          <p:cNvPr id="58" name="Picture 57">
            <a:extLst>
              <a:ext uri="{FF2B5EF4-FFF2-40B4-BE49-F238E27FC236}">
                <a16:creationId xmlns:a16="http://schemas.microsoft.com/office/drawing/2014/main" id="{5B54694A-946D-1141-890B-83AAF99386DA}"/>
              </a:ext>
            </a:extLst>
          </p:cNvPr>
          <p:cNvPicPr>
            <a:picLocks noChangeAspect="1"/>
          </p:cNvPicPr>
          <p:nvPr/>
        </p:nvPicPr>
        <p:blipFill>
          <a:blip r:embed="rId3"/>
          <a:stretch>
            <a:fillRect/>
          </a:stretch>
        </p:blipFill>
        <p:spPr>
          <a:xfrm>
            <a:off x="6573110" y="4590177"/>
            <a:ext cx="365309" cy="313824"/>
          </a:xfrm>
          <a:prstGeom prst="rect">
            <a:avLst/>
          </a:prstGeom>
        </p:spPr>
      </p:pic>
      <p:pic>
        <p:nvPicPr>
          <p:cNvPr id="59" name="Picture 58">
            <a:extLst>
              <a:ext uri="{FF2B5EF4-FFF2-40B4-BE49-F238E27FC236}">
                <a16:creationId xmlns:a16="http://schemas.microsoft.com/office/drawing/2014/main" id="{0C201025-A651-63A7-87E7-0C49EBA4910C}"/>
              </a:ext>
            </a:extLst>
          </p:cNvPr>
          <p:cNvPicPr>
            <a:picLocks noChangeAspect="1"/>
          </p:cNvPicPr>
          <p:nvPr/>
        </p:nvPicPr>
        <p:blipFill>
          <a:blip r:embed="rId4"/>
          <a:stretch>
            <a:fillRect/>
          </a:stretch>
        </p:blipFill>
        <p:spPr>
          <a:xfrm>
            <a:off x="7785052" y="3682916"/>
            <a:ext cx="301624" cy="290079"/>
          </a:xfrm>
          <a:prstGeom prst="rect">
            <a:avLst/>
          </a:prstGeom>
        </p:spPr>
      </p:pic>
      <p:pic>
        <p:nvPicPr>
          <p:cNvPr id="60" name="Picture 59">
            <a:extLst>
              <a:ext uri="{FF2B5EF4-FFF2-40B4-BE49-F238E27FC236}">
                <a16:creationId xmlns:a16="http://schemas.microsoft.com/office/drawing/2014/main" id="{695C7782-8160-8494-B760-F37CE697FE6D}"/>
              </a:ext>
            </a:extLst>
          </p:cNvPr>
          <p:cNvPicPr>
            <a:picLocks noChangeAspect="1"/>
          </p:cNvPicPr>
          <p:nvPr/>
        </p:nvPicPr>
        <p:blipFill>
          <a:blip r:embed="rId4"/>
          <a:stretch>
            <a:fillRect/>
          </a:stretch>
        </p:blipFill>
        <p:spPr>
          <a:xfrm>
            <a:off x="9008544" y="3682916"/>
            <a:ext cx="301624" cy="290079"/>
          </a:xfrm>
          <a:prstGeom prst="rect">
            <a:avLst/>
          </a:prstGeom>
        </p:spPr>
      </p:pic>
      <p:pic>
        <p:nvPicPr>
          <p:cNvPr id="61" name="Picture 60">
            <a:extLst>
              <a:ext uri="{FF2B5EF4-FFF2-40B4-BE49-F238E27FC236}">
                <a16:creationId xmlns:a16="http://schemas.microsoft.com/office/drawing/2014/main" id="{12F15F0D-4B43-604B-243B-1CD1209D6ECC}"/>
              </a:ext>
            </a:extLst>
          </p:cNvPr>
          <p:cNvPicPr>
            <a:picLocks noChangeAspect="1"/>
          </p:cNvPicPr>
          <p:nvPr/>
        </p:nvPicPr>
        <p:blipFill>
          <a:blip r:embed="rId3"/>
          <a:stretch>
            <a:fillRect/>
          </a:stretch>
        </p:blipFill>
        <p:spPr>
          <a:xfrm>
            <a:off x="7753673" y="4590176"/>
            <a:ext cx="365309" cy="313824"/>
          </a:xfrm>
          <a:prstGeom prst="rect">
            <a:avLst/>
          </a:prstGeom>
        </p:spPr>
      </p:pic>
      <p:pic>
        <p:nvPicPr>
          <p:cNvPr id="62" name="Picture 61">
            <a:extLst>
              <a:ext uri="{FF2B5EF4-FFF2-40B4-BE49-F238E27FC236}">
                <a16:creationId xmlns:a16="http://schemas.microsoft.com/office/drawing/2014/main" id="{BAA8B682-1590-1514-D6DC-51EFE72A8568}"/>
              </a:ext>
            </a:extLst>
          </p:cNvPr>
          <p:cNvPicPr>
            <a:picLocks noChangeAspect="1"/>
          </p:cNvPicPr>
          <p:nvPr/>
        </p:nvPicPr>
        <p:blipFill>
          <a:blip r:embed="rId4"/>
          <a:stretch>
            <a:fillRect/>
          </a:stretch>
        </p:blipFill>
        <p:spPr>
          <a:xfrm>
            <a:off x="9010991" y="5571629"/>
            <a:ext cx="301624" cy="290079"/>
          </a:xfrm>
          <a:prstGeom prst="rect">
            <a:avLst/>
          </a:prstGeom>
        </p:spPr>
      </p:pic>
    </p:spTree>
    <p:extLst>
      <p:ext uri="{BB962C8B-B14F-4D97-AF65-F5344CB8AC3E}">
        <p14:creationId xmlns:p14="http://schemas.microsoft.com/office/powerpoint/2010/main" val="2021147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FFF341-1B55-EE0F-DC7A-4646199B1FFA}"/>
              </a:ext>
            </a:extLst>
          </p:cNvPr>
          <p:cNvSpPr>
            <a:spLocks noGrp="1"/>
          </p:cNvSpPr>
          <p:nvPr>
            <p:ph type="title"/>
          </p:nvPr>
        </p:nvSpPr>
        <p:spPr/>
        <p:txBody>
          <a:bodyPr/>
          <a:lstStyle/>
          <a:p>
            <a:r>
              <a:rPr lang="en-US">
                <a:latin typeface="Adobe Devanagari"/>
              </a:rPr>
              <a:t>Research Problem</a:t>
            </a:r>
            <a:endParaRPr lang="en-US"/>
          </a:p>
        </p:txBody>
      </p:sp>
      <p:sp>
        <p:nvSpPr>
          <p:cNvPr id="3" name="Content Placeholder 2">
            <a:extLst>
              <a:ext uri="{FF2B5EF4-FFF2-40B4-BE49-F238E27FC236}">
                <a16:creationId xmlns:a16="http://schemas.microsoft.com/office/drawing/2014/main" id="{5E83588A-7A3B-7072-6D8C-3382580A6803}"/>
              </a:ext>
            </a:extLst>
          </p:cNvPr>
          <p:cNvSpPr>
            <a:spLocks noGrp="1"/>
          </p:cNvSpPr>
          <p:nvPr>
            <p:ph idx="1"/>
          </p:nvPr>
        </p:nvSpPr>
        <p:spPr>
          <a:xfrm>
            <a:off x="304800" y="1373037"/>
            <a:ext cx="7744606" cy="4951563"/>
          </a:xfrm>
        </p:spPr>
        <p:txBody>
          <a:bodyPr vert="horz" lIns="91440" tIns="45720" rIns="91440" bIns="45720" rtlCol="0" anchor="t">
            <a:noAutofit/>
          </a:bodyPr>
          <a:lstStyle/>
          <a:p>
            <a:pPr algn="just"/>
            <a:r>
              <a:rPr lang="en-US" sz="1900">
                <a:ea typeface="+mn-lt"/>
                <a:cs typeface="+mn-lt"/>
              </a:rPr>
              <a:t>The research problem centers on key challenges within Sri Lanka's gherkin industry.</a:t>
            </a:r>
          </a:p>
          <a:p>
            <a:pPr algn="just"/>
            <a:endParaRPr lang="en-US" sz="1900">
              <a:ea typeface="+mn-lt"/>
              <a:cs typeface="+mn-lt"/>
            </a:endParaRPr>
          </a:p>
          <a:p>
            <a:pPr algn="just"/>
            <a:r>
              <a:rPr lang="en-US" sz="1900">
                <a:ea typeface="+mn-lt"/>
                <a:cs typeface="+mn-lt"/>
              </a:rPr>
              <a:t>Issues include subjective, identifying diseases methods, insufficient pest identification, inaccurate market price predictions, and inadequate fertilizer stock management. </a:t>
            </a:r>
          </a:p>
          <a:p>
            <a:pPr algn="just"/>
            <a:endParaRPr lang="en-US" sz="1900">
              <a:ea typeface="+mn-lt"/>
              <a:cs typeface="+mn-lt"/>
            </a:endParaRPr>
          </a:p>
          <a:p>
            <a:pPr algn="just"/>
            <a:r>
              <a:rPr lang="en-US" sz="1900">
                <a:ea typeface="+mn-lt"/>
                <a:cs typeface="+mn-lt"/>
              </a:rPr>
              <a:t>Moreover, current farm planning lacks integration with immersive technologies, hindering optimal cultivation practices. </a:t>
            </a:r>
          </a:p>
          <a:p>
            <a:pPr algn="just"/>
            <a:endParaRPr lang="en-US" sz="1900">
              <a:ea typeface="+mn-lt"/>
              <a:cs typeface="+mn-lt"/>
            </a:endParaRPr>
          </a:p>
          <a:p>
            <a:pPr algn="just"/>
            <a:r>
              <a:rPr lang="en-US" sz="1900">
                <a:ea typeface="+mn-lt"/>
                <a:cs typeface="+mn-lt"/>
              </a:rPr>
              <a:t>The research aims to address these challenges by proposing technical solutions that leverage machine learning, image  processing, and virtual reality, ultimately enhancing the industry's efficiency and sustainability.</a:t>
            </a:r>
            <a:endParaRPr lang="en-US" sz="1900">
              <a:ea typeface="Cambria"/>
            </a:endParaRPr>
          </a:p>
        </p:txBody>
      </p:sp>
      <p:pic>
        <p:nvPicPr>
          <p:cNvPr id="8" name="Picture 7" descr="A bowl of pickles&#10;&#10;Description automatically generated">
            <a:extLst>
              <a:ext uri="{FF2B5EF4-FFF2-40B4-BE49-F238E27FC236}">
                <a16:creationId xmlns:a16="http://schemas.microsoft.com/office/drawing/2014/main" id="{4E8CA679-4775-CFE1-8C2C-B32AC831D7F5}"/>
              </a:ext>
            </a:extLst>
          </p:cNvPr>
          <p:cNvPicPr>
            <a:picLocks noChangeAspect="1"/>
          </p:cNvPicPr>
          <p:nvPr/>
        </p:nvPicPr>
        <p:blipFill>
          <a:blip r:embed="rId2"/>
          <a:stretch>
            <a:fillRect/>
          </a:stretch>
        </p:blipFill>
        <p:spPr>
          <a:xfrm>
            <a:off x="8337607" y="2316525"/>
            <a:ext cx="3325599" cy="2895601"/>
          </a:xfrm>
          <a:prstGeom prst="rect">
            <a:avLst/>
          </a:prstGeom>
        </p:spPr>
      </p:pic>
    </p:spTree>
    <p:extLst>
      <p:ext uri="{BB962C8B-B14F-4D97-AF65-F5344CB8AC3E}">
        <p14:creationId xmlns:p14="http://schemas.microsoft.com/office/powerpoint/2010/main" val="3805361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1000" fill="hold"/>
                                        <p:tgtEl>
                                          <p:spTgt spid="3">
                                            <p:txEl>
                                              <p:pRg st="0" end="0"/>
                                            </p:txEl>
                                          </p:spTgt>
                                        </p:tgtEl>
                                        <p:attrNameLst>
                                          <p:attrName>ppt_w</p:attrName>
                                        </p:attrNameLst>
                                      </p:cBhvr>
                                      <p:tavLst>
                                        <p:tav tm="0">
                                          <p:val>
                                            <p:strVal val="#ppt_w*0.70"/>
                                          </p:val>
                                        </p:tav>
                                        <p:tav tm="100000">
                                          <p:val>
                                            <p:strVal val="#ppt_w"/>
                                          </p:val>
                                        </p:tav>
                                      </p:tavLst>
                                    </p:anim>
                                    <p:anim calcmode="lin" valueType="num">
                                      <p:cBhvr>
                                        <p:cTn id="8" dur="1000" fill="hold"/>
                                        <p:tgtEl>
                                          <p:spTgt spid="3">
                                            <p:txEl>
                                              <p:pRg st="0" end="0"/>
                                            </p:txEl>
                                          </p:spTgt>
                                        </p:tgtEl>
                                        <p:attrNameLst>
                                          <p:attrName>ppt_h</p:attrName>
                                        </p:attrNameLst>
                                      </p:cBhvr>
                                      <p:tavLst>
                                        <p:tav tm="0">
                                          <p:val>
                                            <p:strVal val="#ppt_h"/>
                                          </p:val>
                                        </p:tav>
                                        <p:tav tm="100000">
                                          <p:val>
                                            <p:strVal val="#ppt_h"/>
                                          </p:val>
                                        </p:tav>
                                      </p:tavLst>
                                    </p:anim>
                                    <p:animEffect transition="in" filter="fade">
                                      <p:cBhvr>
                                        <p:cTn id="9" dur="1000"/>
                                        <p:tgtEl>
                                          <p:spTgt spid="3">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grpId="0" nodeType="click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anim calcmode="lin" valueType="num">
                                      <p:cBhvr>
                                        <p:cTn id="14" dur="1000" fill="hold"/>
                                        <p:tgtEl>
                                          <p:spTgt spid="3">
                                            <p:txEl>
                                              <p:pRg st="2" end="2"/>
                                            </p:txEl>
                                          </p:spTgt>
                                        </p:tgtEl>
                                        <p:attrNameLst>
                                          <p:attrName>ppt_w</p:attrName>
                                        </p:attrNameLst>
                                      </p:cBhvr>
                                      <p:tavLst>
                                        <p:tav tm="0">
                                          <p:val>
                                            <p:strVal val="#ppt_w*0.70"/>
                                          </p:val>
                                        </p:tav>
                                        <p:tav tm="100000">
                                          <p:val>
                                            <p:strVal val="#ppt_w"/>
                                          </p:val>
                                        </p:tav>
                                      </p:tavLst>
                                    </p:anim>
                                    <p:anim calcmode="lin" valueType="num">
                                      <p:cBhvr>
                                        <p:cTn id="15" dur="1000" fill="hold"/>
                                        <p:tgtEl>
                                          <p:spTgt spid="3">
                                            <p:txEl>
                                              <p:pRg st="2" end="2"/>
                                            </p:txEl>
                                          </p:spTgt>
                                        </p:tgtEl>
                                        <p:attrNameLst>
                                          <p:attrName>ppt_h</p:attrName>
                                        </p:attrNameLst>
                                      </p:cBhvr>
                                      <p:tavLst>
                                        <p:tav tm="0">
                                          <p:val>
                                            <p:strVal val="#ppt_h"/>
                                          </p:val>
                                        </p:tav>
                                        <p:tav tm="100000">
                                          <p:val>
                                            <p:strVal val="#ppt_h"/>
                                          </p:val>
                                        </p:tav>
                                      </p:tavLst>
                                    </p:anim>
                                    <p:animEffect transition="in" filter="fade">
                                      <p:cBhvr>
                                        <p:cTn id="16" dur="1000"/>
                                        <p:tgtEl>
                                          <p:spTgt spid="3">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5"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 calcmode="lin" valueType="num">
                                      <p:cBhvr>
                                        <p:cTn id="21" dur="1000" fill="hold"/>
                                        <p:tgtEl>
                                          <p:spTgt spid="3">
                                            <p:txEl>
                                              <p:pRg st="4" end="4"/>
                                            </p:txEl>
                                          </p:spTgt>
                                        </p:tgtEl>
                                        <p:attrNameLst>
                                          <p:attrName>ppt_w</p:attrName>
                                        </p:attrNameLst>
                                      </p:cBhvr>
                                      <p:tavLst>
                                        <p:tav tm="0">
                                          <p:val>
                                            <p:strVal val="#ppt_w*0.70"/>
                                          </p:val>
                                        </p:tav>
                                        <p:tav tm="100000">
                                          <p:val>
                                            <p:strVal val="#ppt_w"/>
                                          </p:val>
                                        </p:tav>
                                      </p:tavLst>
                                    </p:anim>
                                    <p:anim calcmode="lin" valueType="num">
                                      <p:cBhvr>
                                        <p:cTn id="22" dur="1000" fill="hold"/>
                                        <p:tgtEl>
                                          <p:spTgt spid="3">
                                            <p:txEl>
                                              <p:pRg st="4" end="4"/>
                                            </p:txEl>
                                          </p:spTgt>
                                        </p:tgtEl>
                                        <p:attrNameLst>
                                          <p:attrName>ppt_h</p:attrName>
                                        </p:attrNameLst>
                                      </p:cBhvr>
                                      <p:tavLst>
                                        <p:tav tm="0">
                                          <p:val>
                                            <p:strVal val="#ppt_h"/>
                                          </p:val>
                                        </p:tav>
                                        <p:tav tm="100000">
                                          <p:val>
                                            <p:strVal val="#ppt_h"/>
                                          </p:val>
                                        </p:tav>
                                      </p:tavLst>
                                    </p:anim>
                                    <p:animEffect transition="in" filter="fade">
                                      <p:cBhvr>
                                        <p:cTn id="23" dur="1000"/>
                                        <p:tgtEl>
                                          <p:spTgt spid="3">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55" presetClass="entr" presetSubtype="0" fill="hold" grpId="0" nodeType="clickEffect">
                                  <p:stCondLst>
                                    <p:cond delay="0"/>
                                  </p:stCondLst>
                                  <p:childTnLst>
                                    <p:set>
                                      <p:cBhvr>
                                        <p:cTn id="27" dur="1" fill="hold">
                                          <p:stCondLst>
                                            <p:cond delay="0"/>
                                          </p:stCondLst>
                                        </p:cTn>
                                        <p:tgtEl>
                                          <p:spTgt spid="3">
                                            <p:txEl>
                                              <p:pRg st="6" end="6"/>
                                            </p:txEl>
                                          </p:spTgt>
                                        </p:tgtEl>
                                        <p:attrNameLst>
                                          <p:attrName>style.visibility</p:attrName>
                                        </p:attrNameLst>
                                      </p:cBhvr>
                                      <p:to>
                                        <p:strVal val="visible"/>
                                      </p:to>
                                    </p:set>
                                    <p:anim calcmode="lin" valueType="num">
                                      <p:cBhvr>
                                        <p:cTn id="28" dur="1000" fill="hold"/>
                                        <p:tgtEl>
                                          <p:spTgt spid="3">
                                            <p:txEl>
                                              <p:pRg st="6" end="6"/>
                                            </p:txEl>
                                          </p:spTgt>
                                        </p:tgtEl>
                                        <p:attrNameLst>
                                          <p:attrName>ppt_w</p:attrName>
                                        </p:attrNameLst>
                                      </p:cBhvr>
                                      <p:tavLst>
                                        <p:tav tm="0">
                                          <p:val>
                                            <p:strVal val="#ppt_w*0.70"/>
                                          </p:val>
                                        </p:tav>
                                        <p:tav tm="100000">
                                          <p:val>
                                            <p:strVal val="#ppt_w"/>
                                          </p:val>
                                        </p:tav>
                                      </p:tavLst>
                                    </p:anim>
                                    <p:anim calcmode="lin" valueType="num">
                                      <p:cBhvr>
                                        <p:cTn id="29" dur="1000" fill="hold"/>
                                        <p:tgtEl>
                                          <p:spTgt spid="3">
                                            <p:txEl>
                                              <p:pRg st="6" end="6"/>
                                            </p:txEl>
                                          </p:spTgt>
                                        </p:tgtEl>
                                        <p:attrNameLst>
                                          <p:attrName>ppt_h</p:attrName>
                                        </p:attrNameLst>
                                      </p:cBhvr>
                                      <p:tavLst>
                                        <p:tav tm="0">
                                          <p:val>
                                            <p:strVal val="#ppt_h"/>
                                          </p:val>
                                        </p:tav>
                                        <p:tav tm="100000">
                                          <p:val>
                                            <p:strVal val="#ppt_h"/>
                                          </p:val>
                                        </p:tav>
                                      </p:tavLst>
                                    </p:anim>
                                    <p:animEffect transition="in" filter="fade">
                                      <p:cBhvr>
                                        <p:cTn id="30" dur="1000"/>
                                        <p:tgtEl>
                                          <p:spTgt spid="3">
                                            <p:txEl>
                                              <p:pRg st="6" end="6"/>
                                            </p:txEl>
                                          </p:spTgt>
                                        </p:tgtEl>
                                      </p:cBhvr>
                                    </p:animEffect>
                                  </p:childTnLst>
                                </p:cTn>
                              </p:par>
                              <p:par>
                                <p:cTn id="31" presetID="55" presetClass="entr" presetSubtype="0" fill="hold" nodeType="withEffect">
                                  <p:stCondLst>
                                    <p:cond delay="0"/>
                                  </p:stCondLst>
                                  <p:childTnLst>
                                    <p:set>
                                      <p:cBhvr>
                                        <p:cTn id="32" dur="1" fill="hold">
                                          <p:stCondLst>
                                            <p:cond delay="0"/>
                                          </p:stCondLst>
                                        </p:cTn>
                                        <p:tgtEl>
                                          <p:spTgt spid="8"/>
                                        </p:tgtEl>
                                        <p:attrNameLst>
                                          <p:attrName>style.visibility</p:attrName>
                                        </p:attrNameLst>
                                      </p:cBhvr>
                                      <p:to>
                                        <p:strVal val="visible"/>
                                      </p:to>
                                    </p:set>
                                    <p:anim calcmode="lin" valueType="num">
                                      <p:cBhvr>
                                        <p:cTn id="33" dur="1000" fill="hold"/>
                                        <p:tgtEl>
                                          <p:spTgt spid="8"/>
                                        </p:tgtEl>
                                        <p:attrNameLst>
                                          <p:attrName>ppt_w</p:attrName>
                                        </p:attrNameLst>
                                      </p:cBhvr>
                                      <p:tavLst>
                                        <p:tav tm="0">
                                          <p:val>
                                            <p:strVal val="#ppt_w*0.70"/>
                                          </p:val>
                                        </p:tav>
                                        <p:tav tm="100000">
                                          <p:val>
                                            <p:strVal val="#ppt_w"/>
                                          </p:val>
                                        </p:tav>
                                      </p:tavLst>
                                    </p:anim>
                                    <p:anim calcmode="lin" valueType="num">
                                      <p:cBhvr>
                                        <p:cTn id="34" dur="1000" fill="hold"/>
                                        <p:tgtEl>
                                          <p:spTgt spid="8"/>
                                        </p:tgtEl>
                                        <p:attrNameLst>
                                          <p:attrName>ppt_h</p:attrName>
                                        </p:attrNameLst>
                                      </p:cBhvr>
                                      <p:tavLst>
                                        <p:tav tm="0">
                                          <p:val>
                                            <p:strVal val="#ppt_h"/>
                                          </p:val>
                                        </p:tav>
                                        <p:tav tm="100000">
                                          <p:val>
                                            <p:strVal val="#ppt_h"/>
                                          </p:val>
                                        </p:tav>
                                      </p:tavLst>
                                    </p:anim>
                                    <p:animEffect transition="in" filter="fade">
                                      <p:cBhvr>
                                        <p:cTn id="35"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E30F04-1905-FF9D-4387-0CE3A451202E}"/>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BB339FC3-C130-D3C5-985B-4C1D502F8359}"/>
              </a:ext>
            </a:extLst>
          </p:cNvPr>
          <p:cNvSpPr>
            <a:spLocks noGrp="1"/>
          </p:cNvSpPr>
          <p:nvPr>
            <p:ph type="title"/>
          </p:nvPr>
        </p:nvSpPr>
        <p:spPr>
          <a:xfrm>
            <a:off x="294068" y="122349"/>
            <a:ext cx="11684000" cy="792162"/>
          </a:xfrm>
        </p:spPr>
        <p:txBody>
          <a:bodyPr>
            <a:normAutofit/>
          </a:bodyPr>
          <a:lstStyle/>
          <a:p>
            <a:r>
              <a:rPr lang="en-US"/>
              <a:t>Specific and Sub Objective</a:t>
            </a:r>
          </a:p>
        </p:txBody>
      </p:sp>
      <p:sp>
        <p:nvSpPr>
          <p:cNvPr id="4" name="Rectangle 3">
            <a:extLst>
              <a:ext uri="{FF2B5EF4-FFF2-40B4-BE49-F238E27FC236}">
                <a16:creationId xmlns:a16="http://schemas.microsoft.com/office/drawing/2014/main" id="{7076D8F7-1A19-D990-CF05-3DDCC8DBB342}"/>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rPr>
              <a:t>IT21022388</a:t>
            </a:r>
            <a:r>
              <a:rPr lang="en-US">
                <a:solidFill>
                  <a:schemeClr val="tx1"/>
                </a:solidFill>
              </a:rPr>
              <a:t>   </a:t>
            </a:r>
            <a:r>
              <a:rPr lang="en-US" sz="1800">
                <a:solidFill>
                  <a:schemeClr val="tx1"/>
                </a:solidFill>
              </a:rPr>
              <a:t>|</a:t>
            </a:r>
            <a:r>
              <a:rPr lang="en-US">
                <a:solidFill>
                  <a:schemeClr val="tx1"/>
                </a:solidFill>
              </a:rPr>
              <a:t>  </a:t>
            </a:r>
            <a:r>
              <a:rPr lang="en-US" sz="1800">
                <a:solidFill>
                  <a:schemeClr val="tx1"/>
                </a:solidFill>
              </a:rPr>
              <a:t> </a:t>
            </a:r>
            <a:r>
              <a:rPr lang="en-US" b="1">
                <a:solidFill>
                  <a:schemeClr val="tx1"/>
                </a:solidFill>
              </a:rPr>
              <a:t>PERERA H.M.A.G  </a:t>
            </a:r>
            <a:r>
              <a:rPr lang="en-US" sz="1800" b="1">
                <a:solidFill>
                  <a:schemeClr val="tx1"/>
                </a:solidFill>
              </a:rPr>
              <a:t> </a:t>
            </a:r>
            <a:r>
              <a:rPr lang="en-US" sz="1800">
                <a:solidFill>
                  <a:schemeClr val="tx1"/>
                </a:solidFill>
              </a:rPr>
              <a:t>|</a:t>
            </a:r>
            <a:r>
              <a:rPr lang="en-US">
                <a:solidFill>
                  <a:schemeClr val="tx1"/>
                </a:solidFill>
              </a:rPr>
              <a:t>  </a:t>
            </a:r>
            <a:r>
              <a:rPr lang="en-US" sz="1800">
                <a:solidFill>
                  <a:schemeClr val="tx1"/>
                </a:solidFill>
              </a:rPr>
              <a:t> </a:t>
            </a:r>
            <a:r>
              <a:rPr lang="en-US">
                <a:solidFill>
                  <a:schemeClr val="tx1"/>
                </a:solidFill>
              </a:rPr>
              <a:t>R24 - 010</a:t>
            </a:r>
            <a:endParaRPr lang="en-US" sz="1800" b="0">
              <a:solidFill>
                <a:schemeClr val="tx1"/>
              </a:solidFill>
            </a:endParaRPr>
          </a:p>
        </p:txBody>
      </p:sp>
      <p:sp>
        <p:nvSpPr>
          <p:cNvPr id="8" name="Oval 7">
            <a:extLst>
              <a:ext uri="{FF2B5EF4-FFF2-40B4-BE49-F238E27FC236}">
                <a16:creationId xmlns:a16="http://schemas.microsoft.com/office/drawing/2014/main" id="{B22B5435-FF99-AFAC-50B6-8922BE4B55C9}"/>
              </a:ext>
            </a:extLst>
          </p:cNvPr>
          <p:cNvSpPr/>
          <p:nvPr/>
        </p:nvSpPr>
        <p:spPr>
          <a:xfrm>
            <a:off x="1222672" y="2708128"/>
            <a:ext cx="1968594" cy="1869670"/>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600">
                <a:solidFill>
                  <a:schemeClr val="bg1"/>
                </a:solidFill>
                <a:ea typeface="+mn-lt"/>
                <a:cs typeface="+mn-lt"/>
              </a:rPr>
              <a:t>Disease Identification and Management System</a:t>
            </a:r>
          </a:p>
        </p:txBody>
      </p:sp>
      <p:sp>
        <p:nvSpPr>
          <p:cNvPr id="10" name="Oval 9">
            <a:extLst>
              <a:ext uri="{FF2B5EF4-FFF2-40B4-BE49-F238E27FC236}">
                <a16:creationId xmlns:a16="http://schemas.microsoft.com/office/drawing/2014/main" id="{91AC9AD5-227B-DA34-B047-901C8380CD43}"/>
              </a:ext>
            </a:extLst>
          </p:cNvPr>
          <p:cNvSpPr/>
          <p:nvPr/>
        </p:nvSpPr>
        <p:spPr>
          <a:xfrm>
            <a:off x="1039858" y="2552006"/>
            <a:ext cx="2290967" cy="2192995"/>
          </a:xfrm>
          <a:prstGeom prst="ellipse">
            <a:avLst/>
          </a:prstGeom>
          <a:no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369B1F5C-7DF7-DF70-8DDA-48DB10E55777}"/>
              </a:ext>
            </a:extLst>
          </p:cNvPr>
          <p:cNvSpPr/>
          <p:nvPr/>
        </p:nvSpPr>
        <p:spPr>
          <a:xfrm>
            <a:off x="4126314" y="1194267"/>
            <a:ext cx="7239952" cy="668994"/>
          </a:xfrm>
          <a:prstGeom prst="roundRect">
            <a:avLst/>
          </a:prstGeom>
          <a:solidFill>
            <a:schemeClr val="bg2">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400" b="1">
                <a:solidFill>
                  <a:srgbClr val="000000"/>
                </a:solidFill>
                <a:ea typeface="+mn-lt"/>
                <a:cs typeface="+mn-lt"/>
              </a:rPr>
              <a:t>Disease Identification and Classification of gherkin plant</a:t>
            </a:r>
            <a:endParaRPr lang="en-US" sz="2400" b="1">
              <a:ea typeface="Cambria"/>
            </a:endParaRPr>
          </a:p>
        </p:txBody>
      </p:sp>
      <p:sp>
        <p:nvSpPr>
          <p:cNvPr id="14" name="Oval 13">
            <a:extLst>
              <a:ext uri="{FF2B5EF4-FFF2-40B4-BE49-F238E27FC236}">
                <a16:creationId xmlns:a16="http://schemas.microsoft.com/office/drawing/2014/main" id="{C171478F-6FFD-CDDD-003C-8043B4EBC98A}"/>
              </a:ext>
            </a:extLst>
          </p:cNvPr>
          <p:cNvSpPr/>
          <p:nvPr/>
        </p:nvSpPr>
        <p:spPr>
          <a:xfrm>
            <a:off x="3575869" y="1102688"/>
            <a:ext cx="914591" cy="851761"/>
          </a:xfrm>
          <a:prstGeom prst="ellipse">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15">
            <a:extLst>
              <a:ext uri="{FF2B5EF4-FFF2-40B4-BE49-F238E27FC236}">
                <a16:creationId xmlns:a16="http://schemas.microsoft.com/office/drawing/2014/main" id="{5866A37F-ADE2-EB43-1CB9-7046A2194965}"/>
              </a:ext>
            </a:extLst>
          </p:cNvPr>
          <p:cNvSpPr/>
          <p:nvPr/>
        </p:nvSpPr>
        <p:spPr>
          <a:xfrm>
            <a:off x="5262819" y="2551353"/>
            <a:ext cx="6096954" cy="766964"/>
          </a:xfrm>
          <a:prstGeom prst="roundRect">
            <a:avLst/>
          </a:prstGeom>
          <a:solidFill>
            <a:schemeClr val="bg2">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400" b="1">
                <a:solidFill>
                  <a:srgbClr val="000000"/>
                </a:solidFill>
                <a:ea typeface="Cambria"/>
              </a:rPr>
              <a:t>Predict the impact level of disease to the plant </a:t>
            </a:r>
            <a:endParaRPr lang="en-US" sz="2400" b="1">
              <a:ea typeface="Cambria"/>
            </a:endParaRPr>
          </a:p>
        </p:txBody>
      </p:sp>
      <p:sp>
        <p:nvSpPr>
          <p:cNvPr id="18" name="Oval 17">
            <a:extLst>
              <a:ext uri="{FF2B5EF4-FFF2-40B4-BE49-F238E27FC236}">
                <a16:creationId xmlns:a16="http://schemas.microsoft.com/office/drawing/2014/main" id="{41941A8E-BB11-9469-8BAF-44EE2B91A3AF}"/>
              </a:ext>
            </a:extLst>
          </p:cNvPr>
          <p:cNvSpPr/>
          <p:nvPr/>
        </p:nvSpPr>
        <p:spPr>
          <a:xfrm>
            <a:off x="4603516" y="2503317"/>
            <a:ext cx="849277" cy="884416"/>
          </a:xfrm>
          <a:prstGeom prst="ellipse">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Rounded Corners 19">
            <a:extLst>
              <a:ext uri="{FF2B5EF4-FFF2-40B4-BE49-F238E27FC236}">
                <a16:creationId xmlns:a16="http://schemas.microsoft.com/office/drawing/2014/main" id="{A1FF7783-3538-EAC9-7BF1-EB0C314260BD}"/>
              </a:ext>
            </a:extLst>
          </p:cNvPr>
          <p:cNvSpPr/>
          <p:nvPr/>
        </p:nvSpPr>
        <p:spPr>
          <a:xfrm>
            <a:off x="5267783" y="4065994"/>
            <a:ext cx="6107840" cy="658109"/>
          </a:xfrm>
          <a:prstGeom prst="roundRect">
            <a:avLst/>
          </a:prstGeom>
          <a:solidFill>
            <a:schemeClr val="bg2">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400">
              <a:solidFill>
                <a:schemeClr val="tx1"/>
              </a:solidFill>
              <a:ea typeface="Cambria"/>
            </a:endParaRPr>
          </a:p>
          <a:p>
            <a:pPr algn="ctr"/>
            <a:r>
              <a:rPr lang="en-US" sz="2400" b="1">
                <a:solidFill>
                  <a:schemeClr val="tx1"/>
                </a:solidFill>
                <a:ea typeface="Cambria"/>
              </a:rPr>
              <a:t>Create a model for Disease Stage Forecasting</a:t>
            </a:r>
            <a:endParaRPr lang="en-US" b="1">
              <a:solidFill>
                <a:schemeClr val="tx1"/>
              </a:solidFill>
              <a:ea typeface="Cambria"/>
            </a:endParaRPr>
          </a:p>
          <a:p>
            <a:pPr algn="ctr"/>
            <a:endParaRPr lang="en-US" sz="2400" b="1">
              <a:solidFill>
                <a:schemeClr val="tx1"/>
              </a:solidFill>
              <a:ea typeface="Cambria"/>
            </a:endParaRPr>
          </a:p>
        </p:txBody>
      </p:sp>
      <p:sp>
        <p:nvSpPr>
          <p:cNvPr id="22" name="Oval 21">
            <a:extLst>
              <a:ext uri="{FF2B5EF4-FFF2-40B4-BE49-F238E27FC236}">
                <a16:creationId xmlns:a16="http://schemas.microsoft.com/office/drawing/2014/main" id="{22A6556E-FCF9-ADEB-17F0-8D6276EB326E}"/>
              </a:ext>
            </a:extLst>
          </p:cNvPr>
          <p:cNvSpPr/>
          <p:nvPr/>
        </p:nvSpPr>
        <p:spPr>
          <a:xfrm>
            <a:off x="4521396" y="3919988"/>
            <a:ext cx="881935" cy="895302"/>
          </a:xfrm>
          <a:prstGeom prst="ellipse">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Rounded Corners 23">
            <a:extLst>
              <a:ext uri="{FF2B5EF4-FFF2-40B4-BE49-F238E27FC236}">
                <a16:creationId xmlns:a16="http://schemas.microsoft.com/office/drawing/2014/main" id="{B9710B6B-211C-C51D-6980-CA8C4788744D}"/>
              </a:ext>
            </a:extLst>
          </p:cNvPr>
          <p:cNvSpPr/>
          <p:nvPr/>
        </p:nvSpPr>
        <p:spPr>
          <a:xfrm>
            <a:off x="4017836" y="5537856"/>
            <a:ext cx="7359695" cy="679879"/>
          </a:xfrm>
          <a:prstGeom prst="roundRect">
            <a:avLst/>
          </a:prstGeom>
          <a:solidFill>
            <a:schemeClr val="bg2">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400" b="1">
                <a:solidFill>
                  <a:schemeClr val="tx1"/>
                </a:solidFill>
                <a:ea typeface="+mn-lt"/>
                <a:cs typeface="+mn-lt"/>
              </a:rPr>
              <a:t>Create a model for Disease Stage Forecasting</a:t>
            </a:r>
            <a:endParaRPr lang="en-US"/>
          </a:p>
        </p:txBody>
      </p:sp>
      <p:sp>
        <p:nvSpPr>
          <p:cNvPr id="26" name="Oval 25">
            <a:extLst>
              <a:ext uri="{FF2B5EF4-FFF2-40B4-BE49-F238E27FC236}">
                <a16:creationId xmlns:a16="http://schemas.microsoft.com/office/drawing/2014/main" id="{5070A402-E61E-D462-BBCC-7DABC97D56CB}"/>
              </a:ext>
            </a:extLst>
          </p:cNvPr>
          <p:cNvSpPr/>
          <p:nvPr/>
        </p:nvSpPr>
        <p:spPr>
          <a:xfrm>
            <a:off x="3380306" y="5446278"/>
            <a:ext cx="871048" cy="851759"/>
          </a:xfrm>
          <a:prstGeom prst="ellipse">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Graphic 27" descr="Lights On outline">
            <a:extLst>
              <a:ext uri="{FF2B5EF4-FFF2-40B4-BE49-F238E27FC236}">
                <a16:creationId xmlns:a16="http://schemas.microsoft.com/office/drawing/2014/main" id="{0D9F9C64-BAAB-AA01-09A0-4DF54ED81DC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665517" y="1198418"/>
            <a:ext cx="685800" cy="664029"/>
          </a:xfrm>
          <a:prstGeom prst="rect">
            <a:avLst/>
          </a:prstGeom>
        </p:spPr>
      </p:pic>
      <p:pic>
        <p:nvPicPr>
          <p:cNvPr id="30" name="Graphic 29" descr="Magnifying glass outline">
            <a:extLst>
              <a:ext uri="{FF2B5EF4-FFF2-40B4-BE49-F238E27FC236}">
                <a16:creationId xmlns:a16="http://schemas.microsoft.com/office/drawing/2014/main" id="{86B33830-7A96-5778-5FED-7937D3762F4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761126" y="2640170"/>
            <a:ext cx="638630" cy="615649"/>
          </a:xfrm>
          <a:prstGeom prst="rect">
            <a:avLst/>
          </a:prstGeom>
        </p:spPr>
      </p:pic>
      <p:pic>
        <p:nvPicPr>
          <p:cNvPr id="32" name="Graphic 31" descr="Architecture outline">
            <a:extLst>
              <a:ext uri="{FF2B5EF4-FFF2-40B4-BE49-F238E27FC236}">
                <a16:creationId xmlns:a16="http://schemas.microsoft.com/office/drawing/2014/main" id="{A8EE0E23-FCD9-400E-557C-74EF87523FB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631872" y="4044042"/>
            <a:ext cx="653143" cy="642258"/>
          </a:xfrm>
          <a:prstGeom prst="rect">
            <a:avLst/>
          </a:prstGeom>
        </p:spPr>
      </p:pic>
      <p:pic>
        <p:nvPicPr>
          <p:cNvPr id="34" name="Graphic 33" descr="Puzzle pieces outline">
            <a:extLst>
              <a:ext uri="{FF2B5EF4-FFF2-40B4-BE49-F238E27FC236}">
                <a16:creationId xmlns:a16="http://schemas.microsoft.com/office/drawing/2014/main" id="{D358578A-4106-1B5F-3D13-60EBC0503A4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497943" y="5540829"/>
            <a:ext cx="631372" cy="631372"/>
          </a:xfrm>
          <a:prstGeom prst="rect">
            <a:avLst/>
          </a:prstGeom>
        </p:spPr>
      </p:pic>
      <p:cxnSp>
        <p:nvCxnSpPr>
          <p:cNvPr id="36" name="Straight Arrow Connector 35">
            <a:extLst>
              <a:ext uri="{FF2B5EF4-FFF2-40B4-BE49-F238E27FC236}">
                <a16:creationId xmlns:a16="http://schemas.microsoft.com/office/drawing/2014/main" id="{048A6D59-F782-80F6-2C27-FA374B5FCCA8}"/>
              </a:ext>
            </a:extLst>
          </p:cNvPr>
          <p:cNvCxnSpPr/>
          <p:nvPr/>
        </p:nvCxnSpPr>
        <p:spPr>
          <a:xfrm flipH="1">
            <a:off x="2340430" y="1518558"/>
            <a:ext cx="1228269" cy="1041398"/>
          </a:xfrm>
          <a:prstGeom prst="straightConnector1">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486417F9-F150-DD9D-4BC2-4C534DDE546B}"/>
              </a:ext>
            </a:extLst>
          </p:cNvPr>
          <p:cNvCxnSpPr>
            <a:cxnSpLocks/>
          </p:cNvCxnSpPr>
          <p:nvPr/>
        </p:nvCxnSpPr>
        <p:spPr>
          <a:xfrm flipH="1">
            <a:off x="3248781" y="2878060"/>
            <a:ext cx="1355572" cy="383421"/>
          </a:xfrm>
          <a:prstGeom prst="straightConnector1">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A29089C8-57C9-C20A-9745-A472247C5697}"/>
              </a:ext>
            </a:extLst>
          </p:cNvPr>
          <p:cNvCxnSpPr>
            <a:cxnSpLocks/>
          </p:cNvCxnSpPr>
          <p:nvPr/>
        </p:nvCxnSpPr>
        <p:spPr>
          <a:xfrm flipH="1" flipV="1">
            <a:off x="3219200" y="4050675"/>
            <a:ext cx="1337057" cy="340800"/>
          </a:xfrm>
          <a:prstGeom prst="straightConnector1">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E14BC764-FCD3-0726-D51B-2D49D11E793D}"/>
              </a:ext>
            </a:extLst>
          </p:cNvPr>
          <p:cNvCxnSpPr>
            <a:cxnSpLocks/>
          </p:cNvCxnSpPr>
          <p:nvPr/>
        </p:nvCxnSpPr>
        <p:spPr>
          <a:xfrm flipH="1" flipV="1">
            <a:off x="2549977" y="4704744"/>
            <a:ext cx="906537" cy="888694"/>
          </a:xfrm>
          <a:prstGeom prst="straightConnector1">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96620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barn(inVertical)">
                                      <p:cBhvr>
                                        <p:cTn id="7" dur="500"/>
                                        <p:tgtEl>
                                          <p:spTgt spid="36"/>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barn(inVertical)">
                                      <p:cBhvr>
                                        <p:cTn id="10" dur="500"/>
                                        <p:tgtEl>
                                          <p:spTgt spid="14"/>
                                        </p:tgtEl>
                                      </p:cBhvr>
                                    </p:animEffect>
                                  </p:childTnLst>
                                </p:cTn>
                              </p:par>
                              <p:par>
                                <p:cTn id="11" presetID="16" presetClass="entr" presetSubtype="21" fill="hold"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barn(inVertical)">
                                      <p:cBhvr>
                                        <p:cTn id="13" dur="500"/>
                                        <p:tgtEl>
                                          <p:spTgt spid="28"/>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barn(inVertical)">
                                      <p:cBhvr>
                                        <p:cTn id="16" dur="500"/>
                                        <p:tgtEl>
                                          <p:spTgt spid="12"/>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38"/>
                                        </p:tgtEl>
                                        <p:attrNameLst>
                                          <p:attrName>style.visibility</p:attrName>
                                        </p:attrNameLst>
                                      </p:cBhvr>
                                      <p:to>
                                        <p:strVal val="visible"/>
                                      </p:to>
                                    </p:set>
                                    <p:anim calcmode="lin" valueType="num">
                                      <p:cBhvr additive="base">
                                        <p:cTn id="21" dur="500" fill="hold"/>
                                        <p:tgtEl>
                                          <p:spTgt spid="38"/>
                                        </p:tgtEl>
                                        <p:attrNameLst>
                                          <p:attrName>ppt_x</p:attrName>
                                        </p:attrNameLst>
                                      </p:cBhvr>
                                      <p:tavLst>
                                        <p:tav tm="0">
                                          <p:val>
                                            <p:strVal val="#ppt_x"/>
                                          </p:val>
                                        </p:tav>
                                        <p:tav tm="100000">
                                          <p:val>
                                            <p:strVal val="#ppt_x"/>
                                          </p:val>
                                        </p:tav>
                                      </p:tavLst>
                                    </p:anim>
                                    <p:anim calcmode="lin" valueType="num">
                                      <p:cBhvr additive="base">
                                        <p:cTn id="22" dur="500" fill="hold"/>
                                        <p:tgtEl>
                                          <p:spTgt spid="38"/>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 calcmode="lin" valueType="num">
                                      <p:cBhvr additive="base">
                                        <p:cTn id="25" dur="500" fill="hold"/>
                                        <p:tgtEl>
                                          <p:spTgt spid="18"/>
                                        </p:tgtEl>
                                        <p:attrNameLst>
                                          <p:attrName>ppt_x</p:attrName>
                                        </p:attrNameLst>
                                      </p:cBhvr>
                                      <p:tavLst>
                                        <p:tav tm="0">
                                          <p:val>
                                            <p:strVal val="#ppt_x"/>
                                          </p:val>
                                        </p:tav>
                                        <p:tav tm="100000">
                                          <p:val>
                                            <p:strVal val="#ppt_x"/>
                                          </p:val>
                                        </p:tav>
                                      </p:tavLst>
                                    </p:anim>
                                    <p:anim calcmode="lin" valueType="num">
                                      <p:cBhvr additive="base">
                                        <p:cTn id="26" dur="500" fill="hold"/>
                                        <p:tgtEl>
                                          <p:spTgt spid="18"/>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30"/>
                                        </p:tgtEl>
                                        <p:attrNameLst>
                                          <p:attrName>style.visibility</p:attrName>
                                        </p:attrNameLst>
                                      </p:cBhvr>
                                      <p:to>
                                        <p:strVal val="visible"/>
                                      </p:to>
                                    </p:set>
                                    <p:anim calcmode="lin" valueType="num">
                                      <p:cBhvr additive="base">
                                        <p:cTn id="29" dur="500" fill="hold"/>
                                        <p:tgtEl>
                                          <p:spTgt spid="30"/>
                                        </p:tgtEl>
                                        <p:attrNameLst>
                                          <p:attrName>ppt_x</p:attrName>
                                        </p:attrNameLst>
                                      </p:cBhvr>
                                      <p:tavLst>
                                        <p:tav tm="0">
                                          <p:val>
                                            <p:strVal val="#ppt_x"/>
                                          </p:val>
                                        </p:tav>
                                        <p:tav tm="100000">
                                          <p:val>
                                            <p:strVal val="#ppt_x"/>
                                          </p:val>
                                        </p:tav>
                                      </p:tavLst>
                                    </p:anim>
                                    <p:anim calcmode="lin" valueType="num">
                                      <p:cBhvr additive="base">
                                        <p:cTn id="30" dur="500" fill="hold"/>
                                        <p:tgtEl>
                                          <p:spTgt spid="30"/>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anim calcmode="lin" valueType="num">
                                      <p:cBhvr additive="base">
                                        <p:cTn id="33" dur="500" fill="hold"/>
                                        <p:tgtEl>
                                          <p:spTgt spid="16"/>
                                        </p:tgtEl>
                                        <p:attrNameLst>
                                          <p:attrName>ppt_x</p:attrName>
                                        </p:attrNameLst>
                                      </p:cBhvr>
                                      <p:tavLst>
                                        <p:tav tm="0">
                                          <p:val>
                                            <p:strVal val="#ppt_x"/>
                                          </p:val>
                                        </p:tav>
                                        <p:tav tm="100000">
                                          <p:val>
                                            <p:strVal val="#ppt_x"/>
                                          </p:val>
                                        </p:tav>
                                      </p:tavLst>
                                    </p:anim>
                                    <p:anim calcmode="lin" valueType="num">
                                      <p:cBhvr additive="base">
                                        <p:cTn id="34"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40"/>
                                        </p:tgtEl>
                                        <p:attrNameLst>
                                          <p:attrName>style.visibility</p:attrName>
                                        </p:attrNameLst>
                                      </p:cBhvr>
                                      <p:to>
                                        <p:strVal val="visible"/>
                                      </p:to>
                                    </p:set>
                                    <p:anim calcmode="lin" valueType="num">
                                      <p:cBhvr additive="base">
                                        <p:cTn id="39" dur="500" fill="hold"/>
                                        <p:tgtEl>
                                          <p:spTgt spid="40"/>
                                        </p:tgtEl>
                                        <p:attrNameLst>
                                          <p:attrName>ppt_x</p:attrName>
                                        </p:attrNameLst>
                                      </p:cBhvr>
                                      <p:tavLst>
                                        <p:tav tm="0">
                                          <p:val>
                                            <p:strVal val="#ppt_x"/>
                                          </p:val>
                                        </p:tav>
                                        <p:tav tm="100000">
                                          <p:val>
                                            <p:strVal val="#ppt_x"/>
                                          </p:val>
                                        </p:tav>
                                      </p:tavLst>
                                    </p:anim>
                                    <p:anim calcmode="lin" valueType="num">
                                      <p:cBhvr additive="base">
                                        <p:cTn id="40" dur="500" fill="hold"/>
                                        <p:tgtEl>
                                          <p:spTgt spid="40"/>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20"/>
                                        </p:tgtEl>
                                        <p:attrNameLst>
                                          <p:attrName>style.visibility</p:attrName>
                                        </p:attrNameLst>
                                      </p:cBhvr>
                                      <p:to>
                                        <p:strVal val="visible"/>
                                      </p:to>
                                    </p:set>
                                    <p:anim calcmode="lin" valueType="num">
                                      <p:cBhvr additive="base">
                                        <p:cTn id="43" dur="500" fill="hold"/>
                                        <p:tgtEl>
                                          <p:spTgt spid="20"/>
                                        </p:tgtEl>
                                        <p:attrNameLst>
                                          <p:attrName>ppt_x</p:attrName>
                                        </p:attrNameLst>
                                      </p:cBhvr>
                                      <p:tavLst>
                                        <p:tav tm="0">
                                          <p:val>
                                            <p:strVal val="#ppt_x"/>
                                          </p:val>
                                        </p:tav>
                                        <p:tav tm="100000">
                                          <p:val>
                                            <p:strVal val="#ppt_x"/>
                                          </p:val>
                                        </p:tav>
                                      </p:tavLst>
                                    </p:anim>
                                    <p:anim calcmode="lin" valueType="num">
                                      <p:cBhvr additive="base">
                                        <p:cTn id="44" dur="500" fill="hold"/>
                                        <p:tgtEl>
                                          <p:spTgt spid="20"/>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22"/>
                                        </p:tgtEl>
                                        <p:attrNameLst>
                                          <p:attrName>style.visibility</p:attrName>
                                        </p:attrNameLst>
                                      </p:cBhvr>
                                      <p:to>
                                        <p:strVal val="visible"/>
                                      </p:to>
                                    </p:set>
                                    <p:anim calcmode="lin" valueType="num">
                                      <p:cBhvr additive="base">
                                        <p:cTn id="47" dur="500" fill="hold"/>
                                        <p:tgtEl>
                                          <p:spTgt spid="22"/>
                                        </p:tgtEl>
                                        <p:attrNameLst>
                                          <p:attrName>ppt_x</p:attrName>
                                        </p:attrNameLst>
                                      </p:cBhvr>
                                      <p:tavLst>
                                        <p:tav tm="0">
                                          <p:val>
                                            <p:strVal val="#ppt_x"/>
                                          </p:val>
                                        </p:tav>
                                        <p:tav tm="100000">
                                          <p:val>
                                            <p:strVal val="#ppt_x"/>
                                          </p:val>
                                        </p:tav>
                                      </p:tavLst>
                                    </p:anim>
                                    <p:anim calcmode="lin" valueType="num">
                                      <p:cBhvr additive="base">
                                        <p:cTn id="48" dur="500" fill="hold"/>
                                        <p:tgtEl>
                                          <p:spTgt spid="22"/>
                                        </p:tgtEl>
                                        <p:attrNameLst>
                                          <p:attrName>ppt_y</p:attrName>
                                        </p:attrNameLst>
                                      </p:cBhvr>
                                      <p:tavLst>
                                        <p:tav tm="0">
                                          <p:val>
                                            <p:strVal val="1+#ppt_h/2"/>
                                          </p:val>
                                        </p:tav>
                                        <p:tav tm="100000">
                                          <p:val>
                                            <p:strVal val="#ppt_y"/>
                                          </p:val>
                                        </p:tav>
                                      </p:tavLst>
                                    </p:anim>
                                  </p:childTnLst>
                                </p:cTn>
                              </p:par>
                              <p:par>
                                <p:cTn id="49" presetID="2" presetClass="entr" presetSubtype="4" fill="hold" nodeType="withEffect">
                                  <p:stCondLst>
                                    <p:cond delay="0"/>
                                  </p:stCondLst>
                                  <p:childTnLst>
                                    <p:set>
                                      <p:cBhvr>
                                        <p:cTn id="50" dur="1" fill="hold">
                                          <p:stCondLst>
                                            <p:cond delay="0"/>
                                          </p:stCondLst>
                                        </p:cTn>
                                        <p:tgtEl>
                                          <p:spTgt spid="32"/>
                                        </p:tgtEl>
                                        <p:attrNameLst>
                                          <p:attrName>style.visibility</p:attrName>
                                        </p:attrNameLst>
                                      </p:cBhvr>
                                      <p:to>
                                        <p:strVal val="visible"/>
                                      </p:to>
                                    </p:set>
                                    <p:anim calcmode="lin" valueType="num">
                                      <p:cBhvr additive="base">
                                        <p:cTn id="51" dur="500" fill="hold"/>
                                        <p:tgtEl>
                                          <p:spTgt spid="32"/>
                                        </p:tgtEl>
                                        <p:attrNameLst>
                                          <p:attrName>ppt_x</p:attrName>
                                        </p:attrNameLst>
                                      </p:cBhvr>
                                      <p:tavLst>
                                        <p:tav tm="0">
                                          <p:val>
                                            <p:strVal val="#ppt_x"/>
                                          </p:val>
                                        </p:tav>
                                        <p:tav tm="100000">
                                          <p:val>
                                            <p:strVal val="#ppt_x"/>
                                          </p:val>
                                        </p:tav>
                                      </p:tavLst>
                                    </p:anim>
                                    <p:anim calcmode="lin" valueType="num">
                                      <p:cBhvr additive="base">
                                        <p:cTn id="52"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4" fill="hold" nodeType="clickEffect">
                                  <p:stCondLst>
                                    <p:cond delay="0"/>
                                  </p:stCondLst>
                                  <p:childTnLst>
                                    <p:set>
                                      <p:cBhvr>
                                        <p:cTn id="56" dur="1" fill="hold">
                                          <p:stCondLst>
                                            <p:cond delay="0"/>
                                          </p:stCondLst>
                                        </p:cTn>
                                        <p:tgtEl>
                                          <p:spTgt spid="42"/>
                                        </p:tgtEl>
                                        <p:attrNameLst>
                                          <p:attrName>style.visibility</p:attrName>
                                        </p:attrNameLst>
                                      </p:cBhvr>
                                      <p:to>
                                        <p:strVal val="visible"/>
                                      </p:to>
                                    </p:set>
                                    <p:anim calcmode="lin" valueType="num">
                                      <p:cBhvr additive="base">
                                        <p:cTn id="57" dur="500" fill="hold"/>
                                        <p:tgtEl>
                                          <p:spTgt spid="42"/>
                                        </p:tgtEl>
                                        <p:attrNameLst>
                                          <p:attrName>ppt_x</p:attrName>
                                        </p:attrNameLst>
                                      </p:cBhvr>
                                      <p:tavLst>
                                        <p:tav tm="0">
                                          <p:val>
                                            <p:strVal val="#ppt_x"/>
                                          </p:val>
                                        </p:tav>
                                        <p:tav tm="100000">
                                          <p:val>
                                            <p:strVal val="#ppt_x"/>
                                          </p:val>
                                        </p:tav>
                                      </p:tavLst>
                                    </p:anim>
                                    <p:anim calcmode="lin" valueType="num">
                                      <p:cBhvr additive="base">
                                        <p:cTn id="58" dur="500" fill="hold"/>
                                        <p:tgtEl>
                                          <p:spTgt spid="42"/>
                                        </p:tgtEl>
                                        <p:attrNameLst>
                                          <p:attrName>ppt_y</p:attrName>
                                        </p:attrNameLst>
                                      </p:cBhvr>
                                      <p:tavLst>
                                        <p:tav tm="0">
                                          <p:val>
                                            <p:strVal val="1+#ppt_h/2"/>
                                          </p:val>
                                        </p:tav>
                                        <p:tav tm="100000">
                                          <p:val>
                                            <p:strVal val="#ppt_y"/>
                                          </p:val>
                                        </p:tav>
                                      </p:tavLst>
                                    </p:anim>
                                  </p:childTnLst>
                                </p:cTn>
                              </p:par>
                              <p:par>
                                <p:cTn id="59" presetID="2" presetClass="entr" presetSubtype="4" fill="hold" grpId="0" nodeType="withEffect">
                                  <p:stCondLst>
                                    <p:cond delay="0"/>
                                  </p:stCondLst>
                                  <p:childTnLst>
                                    <p:set>
                                      <p:cBhvr>
                                        <p:cTn id="60" dur="1" fill="hold">
                                          <p:stCondLst>
                                            <p:cond delay="0"/>
                                          </p:stCondLst>
                                        </p:cTn>
                                        <p:tgtEl>
                                          <p:spTgt spid="24"/>
                                        </p:tgtEl>
                                        <p:attrNameLst>
                                          <p:attrName>style.visibility</p:attrName>
                                        </p:attrNameLst>
                                      </p:cBhvr>
                                      <p:to>
                                        <p:strVal val="visible"/>
                                      </p:to>
                                    </p:set>
                                    <p:anim calcmode="lin" valueType="num">
                                      <p:cBhvr additive="base">
                                        <p:cTn id="61" dur="500" fill="hold"/>
                                        <p:tgtEl>
                                          <p:spTgt spid="24"/>
                                        </p:tgtEl>
                                        <p:attrNameLst>
                                          <p:attrName>ppt_x</p:attrName>
                                        </p:attrNameLst>
                                      </p:cBhvr>
                                      <p:tavLst>
                                        <p:tav tm="0">
                                          <p:val>
                                            <p:strVal val="#ppt_x"/>
                                          </p:val>
                                        </p:tav>
                                        <p:tav tm="100000">
                                          <p:val>
                                            <p:strVal val="#ppt_x"/>
                                          </p:val>
                                        </p:tav>
                                      </p:tavLst>
                                    </p:anim>
                                    <p:anim calcmode="lin" valueType="num">
                                      <p:cBhvr additive="base">
                                        <p:cTn id="62" dur="500" fill="hold"/>
                                        <p:tgtEl>
                                          <p:spTgt spid="24"/>
                                        </p:tgtEl>
                                        <p:attrNameLst>
                                          <p:attrName>ppt_y</p:attrName>
                                        </p:attrNameLst>
                                      </p:cBhvr>
                                      <p:tavLst>
                                        <p:tav tm="0">
                                          <p:val>
                                            <p:strVal val="1+#ppt_h/2"/>
                                          </p:val>
                                        </p:tav>
                                        <p:tav tm="100000">
                                          <p:val>
                                            <p:strVal val="#ppt_y"/>
                                          </p:val>
                                        </p:tav>
                                      </p:tavLst>
                                    </p:anim>
                                  </p:childTnLst>
                                </p:cTn>
                              </p:par>
                              <p:par>
                                <p:cTn id="63" presetID="2" presetClass="entr" presetSubtype="4" fill="hold" grpId="0" nodeType="withEffect">
                                  <p:stCondLst>
                                    <p:cond delay="0"/>
                                  </p:stCondLst>
                                  <p:childTnLst>
                                    <p:set>
                                      <p:cBhvr>
                                        <p:cTn id="64" dur="1" fill="hold">
                                          <p:stCondLst>
                                            <p:cond delay="0"/>
                                          </p:stCondLst>
                                        </p:cTn>
                                        <p:tgtEl>
                                          <p:spTgt spid="26"/>
                                        </p:tgtEl>
                                        <p:attrNameLst>
                                          <p:attrName>style.visibility</p:attrName>
                                        </p:attrNameLst>
                                      </p:cBhvr>
                                      <p:to>
                                        <p:strVal val="visible"/>
                                      </p:to>
                                    </p:set>
                                    <p:anim calcmode="lin" valueType="num">
                                      <p:cBhvr additive="base">
                                        <p:cTn id="65" dur="500" fill="hold"/>
                                        <p:tgtEl>
                                          <p:spTgt spid="26"/>
                                        </p:tgtEl>
                                        <p:attrNameLst>
                                          <p:attrName>ppt_x</p:attrName>
                                        </p:attrNameLst>
                                      </p:cBhvr>
                                      <p:tavLst>
                                        <p:tav tm="0">
                                          <p:val>
                                            <p:strVal val="#ppt_x"/>
                                          </p:val>
                                        </p:tav>
                                        <p:tav tm="100000">
                                          <p:val>
                                            <p:strVal val="#ppt_x"/>
                                          </p:val>
                                        </p:tav>
                                      </p:tavLst>
                                    </p:anim>
                                    <p:anim calcmode="lin" valueType="num">
                                      <p:cBhvr additive="base">
                                        <p:cTn id="66" dur="500" fill="hold"/>
                                        <p:tgtEl>
                                          <p:spTgt spid="26"/>
                                        </p:tgtEl>
                                        <p:attrNameLst>
                                          <p:attrName>ppt_y</p:attrName>
                                        </p:attrNameLst>
                                      </p:cBhvr>
                                      <p:tavLst>
                                        <p:tav tm="0">
                                          <p:val>
                                            <p:strVal val="1+#ppt_h/2"/>
                                          </p:val>
                                        </p:tav>
                                        <p:tav tm="100000">
                                          <p:val>
                                            <p:strVal val="#ppt_y"/>
                                          </p:val>
                                        </p:tav>
                                      </p:tavLst>
                                    </p:anim>
                                  </p:childTnLst>
                                </p:cTn>
                              </p:par>
                              <p:par>
                                <p:cTn id="67" presetID="2" presetClass="entr" presetSubtype="4" fill="hold" nodeType="withEffect">
                                  <p:stCondLst>
                                    <p:cond delay="0"/>
                                  </p:stCondLst>
                                  <p:childTnLst>
                                    <p:set>
                                      <p:cBhvr>
                                        <p:cTn id="68" dur="1" fill="hold">
                                          <p:stCondLst>
                                            <p:cond delay="0"/>
                                          </p:stCondLst>
                                        </p:cTn>
                                        <p:tgtEl>
                                          <p:spTgt spid="34"/>
                                        </p:tgtEl>
                                        <p:attrNameLst>
                                          <p:attrName>style.visibility</p:attrName>
                                        </p:attrNameLst>
                                      </p:cBhvr>
                                      <p:to>
                                        <p:strVal val="visible"/>
                                      </p:to>
                                    </p:set>
                                    <p:anim calcmode="lin" valueType="num">
                                      <p:cBhvr additive="base">
                                        <p:cTn id="69" dur="500" fill="hold"/>
                                        <p:tgtEl>
                                          <p:spTgt spid="34"/>
                                        </p:tgtEl>
                                        <p:attrNameLst>
                                          <p:attrName>ppt_x</p:attrName>
                                        </p:attrNameLst>
                                      </p:cBhvr>
                                      <p:tavLst>
                                        <p:tav tm="0">
                                          <p:val>
                                            <p:strVal val="#ppt_x"/>
                                          </p:val>
                                        </p:tav>
                                        <p:tav tm="100000">
                                          <p:val>
                                            <p:strVal val="#ppt_x"/>
                                          </p:val>
                                        </p:tav>
                                      </p:tavLst>
                                    </p:anim>
                                    <p:anim calcmode="lin" valueType="num">
                                      <p:cBhvr additive="base">
                                        <p:cTn id="70"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P spid="16" grpId="0" animBg="1"/>
      <p:bldP spid="18" grpId="0" animBg="1"/>
      <p:bldP spid="20" grpId="0" animBg="1"/>
      <p:bldP spid="22" grpId="0" animBg="1"/>
      <p:bldP spid="24" grpId="0" animBg="1"/>
      <p:bldP spid="26"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DF0EC0-108F-65D0-DCBA-CE0485F30B06}"/>
              </a:ext>
            </a:extLst>
          </p:cNvPr>
          <p:cNvSpPr>
            <a:spLocks noGrp="1"/>
          </p:cNvSpPr>
          <p:nvPr>
            <p:ph type="title"/>
          </p:nvPr>
        </p:nvSpPr>
        <p:spPr/>
        <p:txBody>
          <a:bodyPr>
            <a:normAutofit fontScale="90000"/>
          </a:bodyPr>
          <a:lstStyle/>
          <a:p>
            <a:br>
              <a:rPr lang="en-US">
                <a:latin typeface="Adobe Devanagari"/>
              </a:rPr>
            </a:br>
            <a:r>
              <a:rPr lang="en-US">
                <a:latin typeface="Adobe Devanagari"/>
              </a:rPr>
              <a:t>Novelty</a:t>
            </a:r>
            <a:endParaRPr lang="en-US">
              <a:solidFill>
                <a:srgbClr val="808080"/>
              </a:solidFill>
              <a:latin typeface="Adobe Devanagari"/>
            </a:endParaRPr>
          </a:p>
          <a:p>
            <a:endParaRPr lang="en-US"/>
          </a:p>
        </p:txBody>
      </p:sp>
      <p:sp>
        <p:nvSpPr>
          <p:cNvPr id="3" name="Content Placeholder 2">
            <a:extLst>
              <a:ext uri="{FF2B5EF4-FFF2-40B4-BE49-F238E27FC236}">
                <a16:creationId xmlns:a16="http://schemas.microsoft.com/office/drawing/2014/main" id="{BC76B431-3D08-0729-E424-0DC0A46F4685}"/>
              </a:ext>
            </a:extLst>
          </p:cNvPr>
          <p:cNvSpPr>
            <a:spLocks noGrp="1"/>
          </p:cNvSpPr>
          <p:nvPr>
            <p:ph idx="1"/>
          </p:nvPr>
        </p:nvSpPr>
        <p:spPr/>
        <p:txBody>
          <a:bodyPr vert="horz" lIns="91440" tIns="45720" rIns="91440" bIns="45720" rtlCol="0" anchor="t">
            <a:normAutofit/>
          </a:bodyPr>
          <a:lstStyle/>
          <a:p>
            <a:pPr marL="0" indent="0">
              <a:buNone/>
            </a:pPr>
            <a:endParaRPr lang="en-US" dirty="0">
              <a:solidFill>
                <a:srgbClr val="000000"/>
              </a:solidFill>
              <a:ea typeface="+mn-lt"/>
              <a:cs typeface="+mn-lt"/>
            </a:endParaRPr>
          </a:p>
          <a:p>
            <a:pPr marL="0" indent="0">
              <a:buNone/>
            </a:pPr>
            <a:endParaRPr lang="en-US" dirty="0">
              <a:ea typeface="Cambria"/>
            </a:endParaRPr>
          </a:p>
        </p:txBody>
      </p:sp>
      <p:sp>
        <p:nvSpPr>
          <p:cNvPr id="5" name="Rectangle: Rounded Corners 4">
            <a:extLst>
              <a:ext uri="{FF2B5EF4-FFF2-40B4-BE49-F238E27FC236}">
                <a16:creationId xmlns:a16="http://schemas.microsoft.com/office/drawing/2014/main" id="{FA4DB0CB-21C0-DD3B-2FF6-31A8360F8994}"/>
              </a:ext>
            </a:extLst>
          </p:cNvPr>
          <p:cNvSpPr/>
          <p:nvPr/>
        </p:nvSpPr>
        <p:spPr>
          <a:xfrm>
            <a:off x="591033" y="3728341"/>
            <a:ext cx="5736772" cy="2492826"/>
          </a:xfrm>
          <a:prstGeom prst="roundRect">
            <a:avLst/>
          </a:prstGeom>
          <a:solidFill>
            <a:schemeClr val="tx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marL="457200" indent="-457200">
              <a:spcBef>
                <a:spcPct val="20000"/>
              </a:spcBef>
              <a:buFont typeface="Wingdings"/>
              <a:buChar char="v"/>
            </a:pPr>
            <a:r>
              <a:rPr lang="en-US" sz="2400" dirty="0">
                <a:solidFill>
                  <a:srgbClr val="000000"/>
                </a:solidFill>
                <a:ea typeface="Cambria"/>
              </a:rPr>
              <a:t>Introducing a novel functionality to forecast diseases stage in different stages levels.</a:t>
            </a:r>
            <a:endParaRPr lang="en-US" sz="2400" dirty="0">
              <a:ea typeface="Cambria"/>
            </a:endParaRPr>
          </a:p>
          <a:p>
            <a:pPr>
              <a:spcBef>
                <a:spcPct val="20000"/>
              </a:spcBef>
            </a:pPr>
            <a:endParaRPr lang="en-US" sz="2400" dirty="0">
              <a:solidFill>
                <a:srgbClr val="000000"/>
              </a:solidFill>
              <a:ea typeface="Cambria"/>
            </a:endParaRPr>
          </a:p>
          <a:p>
            <a:pPr>
              <a:spcBef>
                <a:spcPct val="20000"/>
              </a:spcBef>
            </a:pPr>
            <a:r>
              <a:rPr lang="en-US" dirty="0">
                <a:solidFill>
                  <a:srgbClr val="000000"/>
                </a:solidFill>
                <a:ea typeface="Cambria"/>
              </a:rPr>
              <a:t>Early stage, Mid Stage, Late Stage</a:t>
            </a:r>
          </a:p>
          <a:p>
            <a:pPr algn="ctr"/>
            <a:endParaRPr lang="en-US" dirty="0">
              <a:ea typeface="Cambria"/>
            </a:endParaRPr>
          </a:p>
        </p:txBody>
      </p:sp>
      <p:sp>
        <p:nvSpPr>
          <p:cNvPr id="6" name="Rectangle: Rounded Corners 5">
            <a:extLst>
              <a:ext uri="{FF2B5EF4-FFF2-40B4-BE49-F238E27FC236}">
                <a16:creationId xmlns:a16="http://schemas.microsoft.com/office/drawing/2014/main" id="{9855AB5F-03D5-5619-2896-CE8C55592672}"/>
              </a:ext>
            </a:extLst>
          </p:cNvPr>
          <p:cNvSpPr/>
          <p:nvPr/>
        </p:nvSpPr>
        <p:spPr>
          <a:xfrm>
            <a:off x="591033" y="1093997"/>
            <a:ext cx="5736771" cy="1992085"/>
          </a:xfrm>
          <a:prstGeom prst="round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marL="457200" indent="-457200">
              <a:spcBef>
                <a:spcPct val="20000"/>
              </a:spcBef>
              <a:buFont typeface="Wingdings"/>
              <a:buChar char="Ø"/>
            </a:pPr>
            <a:r>
              <a:rPr lang="en-US" sz="2400" dirty="0">
                <a:solidFill>
                  <a:srgbClr val="000000"/>
                </a:solidFill>
                <a:ea typeface="Cambria"/>
              </a:rPr>
              <a:t>Introduce the capability of predicting the impact level of diseases on gherkin plants.</a:t>
            </a:r>
          </a:p>
        </p:txBody>
      </p:sp>
      <p:sp>
        <p:nvSpPr>
          <p:cNvPr id="8" name="Rectangle 7">
            <a:extLst>
              <a:ext uri="{FF2B5EF4-FFF2-40B4-BE49-F238E27FC236}">
                <a16:creationId xmlns:a16="http://schemas.microsoft.com/office/drawing/2014/main" id="{C5A572FE-7F8F-CC01-9821-5E93F4270CAA}"/>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rPr>
              <a:t>IT21022388</a:t>
            </a:r>
            <a:r>
              <a:rPr lang="en-US">
                <a:solidFill>
                  <a:schemeClr val="tx1"/>
                </a:solidFill>
              </a:rPr>
              <a:t>   </a:t>
            </a:r>
            <a:r>
              <a:rPr lang="en-US" sz="1800">
                <a:solidFill>
                  <a:schemeClr val="tx1"/>
                </a:solidFill>
              </a:rPr>
              <a:t>|</a:t>
            </a:r>
            <a:r>
              <a:rPr lang="en-US">
                <a:solidFill>
                  <a:schemeClr val="tx1"/>
                </a:solidFill>
              </a:rPr>
              <a:t>  </a:t>
            </a:r>
            <a:r>
              <a:rPr lang="en-US" sz="1800">
                <a:solidFill>
                  <a:schemeClr val="tx1"/>
                </a:solidFill>
              </a:rPr>
              <a:t> </a:t>
            </a:r>
            <a:r>
              <a:rPr lang="en-US" b="1">
                <a:solidFill>
                  <a:schemeClr val="tx1"/>
                </a:solidFill>
              </a:rPr>
              <a:t>PERERA H.M.A.G  </a:t>
            </a:r>
            <a:r>
              <a:rPr lang="en-US" sz="1800" b="1">
                <a:solidFill>
                  <a:schemeClr val="tx1"/>
                </a:solidFill>
              </a:rPr>
              <a:t> </a:t>
            </a:r>
            <a:r>
              <a:rPr lang="en-US" sz="1800">
                <a:solidFill>
                  <a:schemeClr val="tx1"/>
                </a:solidFill>
              </a:rPr>
              <a:t>|</a:t>
            </a:r>
            <a:r>
              <a:rPr lang="en-US">
                <a:solidFill>
                  <a:schemeClr val="tx1"/>
                </a:solidFill>
              </a:rPr>
              <a:t>  </a:t>
            </a:r>
            <a:r>
              <a:rPr lang="en-US" sz="1800">
                <a:solidFill>
                  <a:schemeClr val="tx1"/>
                </a:solidFill>
              </a:rPr>
              <a:t> </a:t>
            </a:r>
            <a:r>
              <a:rPr lang="en-US">
                <a:solidFill>
                  <a:schemeClr val="tx1"/>
                </a:solidFill>
              </a:rPr>
              <a:t>R24 - 010</a:t>
            </a:r>
            <a:endParaRPr lang="en-US" sz="1800" b="0">
              <a:solidFill>
                <a:schemeClr val="tx1"/>
              </a:solidFill>
            </a:endParaRPr>
          </a:p>
        </p:txBody>
      </p:sp>
      <p:pic>
        <p:nvPicPr>
          <p:cNvPr id="9" name="Picture 8" descr="A collage of photos of a plant&#10;&#10;Description automatically generated">
            <a:extLst>
              <a:ext uri="{FF2B5EF4-FFF2-40B4-BE49-F238E27FC236}">
                <a16:creationId xmlns:a16="http://schemas.microsoft.com/office/drawing/2014/main" id="{C9E0E233-6C5F-BD72-D7CA-1FECECB0DB5A}"/>
              </a:ext>
            </a:extLst>
          </p:cNvPr>
          <p:cNvPicPr>
            <a:picLocks noChangeAspect="1"/>
          </p:cNvPicPr>
          <p:nvPr/>
        </p:nvPicPr>
        <p:blipFill>
          <a:blip r:embed="rId2"/>
          <a:stretch>
            <a:fillRect/>
          </a:stretch>
        </p:blipFill>
        <p:spPr>
          <a:xfrm>
            <a:off x="6837656" y="3699700"/>
            <a:ext cx="4811486" cy="2452172"/>
          </a:xfrm>
          <a:prstGeom prst="rect">
            <a:avLst/>
          </a:prstGeom>
        </p:spPr>
      </p:pic>
      <p:sp>
        <p:nvSpPr>
          <p:cNvPr id="10" name="Rectangle 9">
            <a:extLst>
              <a:ext uri="{FF2B5EF4-FFF2-40B4-BE49-F238E27FC236}">
                <a16:creationId xmlns:a16="http://schemas.microsoft.com/office/drawing/2014/main" id="{55C9C391-01E3-ABC6-2120-ED7A704DE525}"/>
              </a:ext>
            </a:extLst>
          </p:cNvPr>
          <p:cNvSpPr/>
          <p:nvPr/>
        </p:nvSpPr>
        <p:spPr>
          <a:xfrm>
            <a:off x="7977556" y="1145256"/>
            <a:ext cx="381000" cy="304800"/>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2D526A9-D5AE-0310-7DFB-73908DE663D9}"/>
              </a:ext>
            </a:extLst>
          </p:cNvPr>
          <p:cNvSpPr/>
          <p:nvPr/>
        </p:nvSpPr>
        <p:spPr>
          <a:xfrm>
            <a:off x="7977555" y="1863712"/>
            <a:ext cx="381000" cy="304800"/>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F8E6940-D580-04D0-C4AD-41B04EE5DFB1}"/>
              </a:ext>
            </a:extLst>
          </p:cNvPr>
          <p:cNvSpPr/>
          <p:nvPr/>
        </p:nvSpPr>
        <p:spPr>
          <a:xfrm>
            <a:off x="7977555" y="2625712"/>
            <a:ext cx="381000" cy="3048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67A9D76A-EE80-27C3-C0AA-2ED2C8DCE4FE}"/>
              </a:ext>
            </a:extLst>
          </p:cNvPr>
          <p:cNvSpPr txBox="1"/>
          <p:nvPr/>
        </p:nvSpPr>
        <p:spPr>
          <a:xfrm>
            <a:off x="8716837" y="2596733"/>
            <a:ext cx="229051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Cambria"/>
              </a:rPr>
              <a:t>Minimal Impact</a:t>
            </a:r>
            <a:endParaRPr lang="en-US"/>
          </a:p>
        </p:txBody>
      </p:sp>
      <p:sp>
        <p:nvSpPr>
          <p:cNvPr id="17" name="TextBox 16">
            <a:extLst>
              <a:ext uri="{FF2B5EF4-FFF2-40B4-BE49-F238E27FC236}">
                <a16:creationId xmlns:a16="http://schemas.microsoft.com/office/drawing/2014/main" id="{A53E0B2E-2F27-1CC4-714B-8E49EA4AC1B8}"/>
              </a:ext>
            </a:extLst>
          </p:cNvPr>
          <p:cNvSpPr txBox="1"/>
          <p:nvPr/>
        </p:nvSpPr>
        <p:spPr>
          <a:xfrm>
            <a:off x="8702420" y="1867063"/>
            <a:ext cx="229451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Cambria"/>
              </a:rPr>
              <a:t>Moderate Impact</a:t>
            </a:r>
            <a:endParaRPr lang="en-US"/>
          </a:p>
        </p:txBody>
      </p:sp>
      <p:sp>
        <p:nvSpPr>
          <p:cNvPr id="19" name="TextBox 18">
            <a:extLst>
              <a:ext uri="{FF2B5EF4-FFF2-40B4-BE49-F238E27FC236}">
                <a16:creationId xmlns:a16="http://schemas.microsoft.com/office/drawing/2014/main" id="{4988B8FD-C486-F5DC-F84E-CE08654EF721}"/>
              </a:ext>
            </a:extLst>
          </p:cNvPr>
          <p:cNvSpPr txBox="1"/>
          <p:nvPr/>
        </p:nvSpPr>
        <p:spPr>
          <a:xfrm>
            <a:off x="8637105" y="1094177"/>
            <a:ext cx="229451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Cambria"/>
              </a:rPr>
              <a:t>Critical Impact</a:t>
            </a:r>
            <a:endParaRPr lang="en-US"/>
          </a:p>
        </p:txBody>
      </p:sp>
    </p:spTree>
    <p:extLst>
      <p:ext uri="{BB962C8B-B14F-4D97-AF65-F5344CB8AC3E}">
        <p14:creationId xmlns:p14="http://schemas.microsoft.com/office/powerpoint/2010/main" val="350545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fade">
                                      <p:cBhvr>
                                        <p:cTn id="21" dur="500"/>
                                        <p:tgtEl>
                                          <p:spTgt spid="1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fade">
                                      <p:cBhvr>
                                        <p:cTn id="24" dur="500"/>
                                        <p:tgtEl>
                                          <p:spTgt spid="19"/>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par>
                                <p:cTn id="28" presetID="10" presetClass="entr" presetSubtype="0" fill="hold" nodeType="with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fade">
                                      <p:cBhvr>
                                        <p:cTn id="30" dur="500"/>
                                        <p:tgtEl>
                                          <p:spTgt spid="9"/>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fade">
                                      <p:cBhvr>
                                        <p:cTn id="3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10" grpId="0" animBg="1"/>
      <p:bldP spid="12" grpId="0" animBg="1"/>
      <p:bldP spid="13" grpId="0" animBg="1"/>
      <p:bldP spid="14" grpId="0"/>
      <p:bldP spid="17" grpId="0"/>
      <p:bldP spid="19"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E30F04-1905-FF9D-4387-0CE3A451202E}"/>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BB339FC3-C130-D3C5-985B-4C1D502F8359}"/>
              </a:ext>
            </a:extLst>
          </p:cNvPr>
          <p:cNvSpPr>
            <a:spLocks noGrp="1"/>
          </p:cNvSpPr>
          <p:nvPr>
            <p:ph type="title"/>
          </p:nvPr>
        </p:nvSpPr>
        <p:spPr>
          <a:xfrm>
            <a:off x="294068" y="122349"/>
            <a:ext cx="11684000" cy="792162"/>
          </a:xfrm>
        </p:spPr>
        <p:txBody>
          <a:bodyPr>
            <a:normAutofit/>
          </a:bodyPr>
          <a:lstStyle/>
          <a:p>
            <a:r>
              <a:rPr lang="en-US"/>
              <a:t>Methodology</a:t>
            </a:r>
          </a:p>
        </p:txBody>
      </p:sp>
      <p:sp>
        <p:nvSpPr>
          <p:cNvPr id="6" name="Content Placeholder 5">
            <a:extLst>
              <a:ext uri="{FF2B5EF4-FFF2-40B4-BE49-F238E27FC236}">
                <a16:creationId xmlns:a16="http://schemas.microsoft.com/office/drawing/2014/main" id="{E0859E43-F310-9F19-3C54-8382C80A7F87}"/>
              </a:ext>
            </a:extLst>
          </p:cNvPr>
          <p:cNvSpPr>
            <a:spLocks noGrp="1"/>
          </p:cNvSpPr>
          <p:nvPr>
            <p:ph idx="1"/>
          </p:nvPr>
        </p:nvSpPr>
        <p:spPr/>
        <p:txBody>
          <a:bodyPr vert="horz" lIns="91440" tIns="45720" rIns="91440" bIns="45720" rtlCol="0" anchor="t">
            <a:normAutofit/>
          </a:bodyPr>
          <a:lstStyle/>
          <a:p>
            <a:endParaRPr lang="en-US">
              <a:highlight>
                <a:srgbClr val="FFFF00"/>
              </a:highlight>
              <a:ea typeface="Cambria"/>
            </a:endParaRPr>
          </a:p>
          <a:p>
            <a:endParaRPr lang="en-US">
              <a:highlight>
                <a:srgbClr val="FFFF00"/>
              </a:highlight>
              <a:ea typeface="Cambria"/>
            </a:endParaRPr>
          </a:p>
          <a:p>
            <a:endParaRPr lang="en-US">
              <a:highlight>
                <a:srgbClr val="FFFF00"/>
              </a:highlight>
              <a:ea typeface="Cambria"/>
            </a:endParaRPr>
          </a:p>
          <a:p>
            <a:endParaRPr lang="en-US">
              <a:highlight>
                <a:srgbClr val="FFFF00"/>
              </a:highlight>
              <a:ea typeface="Cambria"/>
            </a:endParaRPr>
          </a:p>
          <a:p>
            <a:endParaRPr lang="en-US">
              <a:highlight>
                <a:srgbClr val="FFFF00"/>
              </a:highlight>
              <a:ea typeface="Cambria"/>
            </a:endParaRPr>
          </a:p>
          <a:p>
            <a:endParaRPr lang="en-US">
              <a:highlight>
                <a:srgbClr val="FFFF00"/>
              </a:highlight>
              <a:ea typeface="Cambria"/>
            </a:endParaRPr>
          </a:p>
        </p:txBody>
      </p:sp>
      <p:sp>
        <p:nvSpPr>
          <p:cNvPr id="4" name="Rectangle 3">
            <a:extLst>
              <a:ext uri="{FF2B5EF4-FFF2-40B4-BE49-F238E27FC236}">
                <a16:creationId xmlns:a16="http://schemas.microsoft.com/office/drawing/2014/main" id="{7076D8F7-1A19-D990-CF05-3DDCC8DBB342}"/>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rPr>
              <a:t>IT21022388</a:t>
            </a:r>
            <a:r>
              <a:rPr lang="en-US">
                <a:solidFill>
                  <a:schemeClr val="tx1"/>
                </a:solidFill>
              </a:rPr>
              <a:t>   </a:t>
            </a:r>
            <a:r>
              <a:rPr lang="en-US" sz="1800">
                <a:solidFill>
                  <a:schemeClr val="tx1"/>
                </a:solidFill>
              </a:rPr>
              <a:t>|</a:t>
            </a:r>
            <a:r>
              <a:rPr lang="en-US">
                <a:solidFill>
                  <a:schemeClr val="tx1"/>
                </a:solidFill>
              </a:rPr>
              <a:t>  </a:t>
            </a:r>
            <a:r>
              <a:rPr lang="en-US" sz="1800">
                <a:solidFill>
                  <a:schemeClr val="tx1"/>
                </a:solidFill>
              </a:rPr>
              <a:t> </a:t>
            </a:r>
            <a:r>
              <a:rPr lang="en-US" b="1">
                <a:solidFill>
                  <a:schemeClr val="tx1"/>
                </a:solidFill>
              </a:rPr>
              <a:t>PERERA H.M.A.G  </a:t>
            </a:r>
            <a:r>
              <a:rPr lang="en-US" sz="1800" b="1">
                <a:solidFill>
                  <a:schemeClr val="tx1"/>
                </a:solidFill>
              </a:rPr>
              <a:t> </a:t>
            </a:r>
            <a:r>
              <a:rPr lang="en-US" sz="1800">
                <a:solidFill>
                  <a:schemeClr val="tx1"/>
                </a:solidFill>
              </a:rPr>
              <a:t>|</a:t>
            </a:r>
            <a:r>
              <a:rPr lang="en-US">
                <a:solidFill>
                  <a:schemeClr val="tx1"/>
                </a:solidFill>
              </a:rPr>
              <a:t>  </a:t>
            </a:r>
            <a:r>
              <a:rPr lang="en-US" sz="1800">
                <a:solidFill>
                  <a:schemeClr val="tx1"/>
                </a:solidFill>
              </a:rPr>
              <a:t> </a:t>
            </a:r>
            <a:r>
              <a:rPr lang="en-US">
                <a:solidFill>
                  <a:schemeClr val="tx1"/>
                </a:solidFill>
              </a:rPr>
              <a:t>R24 - 010</a:t>
            </a:r>
            <a:endParaRPr lang="en-US" sz="1800" b="0">
              <a:solidFill>
                <a:schemeClr val="tx1"/>
              </a:solidFill>
            </a:endParaRPr>
          </a:p>
        </p:txBody>
      </p:sp>
      <p:graphicFrame>
        <p:nvGraphicFramePr>
          <p:cNvPr id="16" name="Diagram 15">
            <a:extLst>
              <a:ext uri="{FF2B5EF4-FFF2-40B4-BE49-F238E27FC236}">
                <a16:creationId xmlns:a16="http://schemas.microsoft.com/office/drawing/2014/main" id="{21D36FDB-F035-63C5-95F9-258E12608228}"/>
              </a:ext>
            </a:extLst>
          </p:cNvPr>
          <p:cNvGraphicFramePr/>
          <p:nvPr>
            <p:extLst>
              <p:ext uri="{D42A27DB-BD31-4B8C-83A1-F6EECF244321}">
                <p14:modId xmlns:p14="http://schemas.microsoft.com/office/powerpoint/2010/main" val="1379057328"/>
              </p:ext>
            </p:extLst>
          </p:nvPr>
        </p:nvGraphicFramePr>
        <p:xfrm>
          <a:off x="3889602" y="1321933"/>
          <a:ext cx="4988718" cy="42052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10" name="TextBox 109">
            <a:extLst>
              <a:ext uri="{FF2B5EF4-FFF2-40B4-BE49-F238E27FC236}">
                <a16:creationId xmlns:a16="http://schemas.microsoft.com/office/drawing/2014/main" id="{51F88C82-E2AB-CAC5-D799-4340CD813EF9}"/>
              </a:ext>
            </a:extLst>
          </p:cNvPr>
          <p:cNvSpPr txBox="1"/>
          <p:nvPr/>
        </p:nvSpPr>
        <p:spPr>
          <a:xfrm>
            <a:off x="8889747" y="1093222"/>
            <a:ext cx="2916248" cy="3416320"/>
          </a:xfrm>
          <a:prstGeom prst="rect">
            <a:avLst/>
          </a:prstGeom>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mn-lt"/>
                <a:cs typeface="+mn-lt"/>
              </a:rPr>
              <a:t>Technologies </a:t>
            </a:r>
          </a:p>
          <a:p>
            <a:endParaRPr lang="en-US">
              <a:ea typeface="+mn-lt"/>
              <a:cs typeface="+mn-lt"/>
            </a:endParaRPr>
          </a:p>
          <a:p>
            <a:pPr>
              <a:buFont typeface="Arial"/>
              <a:buChar char="•"/>
            </a:pPr>
            <a:r>
              <a:rPr lang="en-US">
                <a:ea typeface="+mn-lt"/>
                <a:cs typeface="+mn-lt"/>
              </a:rPr>
              <a:t>  React Native </a:t>
            </a:r>
            <a:endParaRPr lang="en-US">
              <a:ea typeface="Cambria"/>
            </a:endParaRPr>
          </a:p>
          <a:p>
            <a:pPr>
              <a:buFont typeface="Arial"/>
              <a:buChar char="•"/>
            </a:pPr>
            <a:r>
              <a:rPr lang="en-US">
                <a:ea typeface="+mn-lt"/>
                <a:cs typeface="+mn-lt"/>
              </a:rPr>
              <a:t>  Node </a:t>
            </a:r>
            <a:endParaRPr lang="en-US">
              <a:ea typeface="Cambria"/>
            </a:endParaRPr>
          </a:p>
          <a:p>
            <a:pPr>
              <a:buFont typeface="Arial"/>
              <a:buChar char="•"/>
            </a:pPr>
            <a:r>
              <a:rPr lang="en-US">
                <a:ea typeface="+mn-lt"/>
                <a:cs typeface="+mn-lt"/>
              </a:rPr>
              <a:t>  Expo</a:t>
            </a:r>
            <a:endParaRPr lang="en-US">
              <a:ea typeface="Cambria"/>
            </a:endParaRPr>
          </a:p>
          <a:p>
            <a:pPr>
              <a:buFont typeface="Arial"/>
              <a:buChar char="•"/>
            </a:pPr>
            <a:r>
              <a:rPr lang="en-US">
                <a:ea typeface="+mn-lt"/>
                <a:cs typeface="+mn-lt"/>
              </a:rPr>
              <a:t>  Python</a:t>
            </a:r>
            <a:endParaRPr lang="en-US">
              <a:ea typeface="Cambria"/>
            </a:endParaRPr>
          </a:p>
          <a:p>
            <a:pPr>
              <a:buFont typeface="Arial"/>
              <a:buChar char="•"/>
            </a:pPr>
            <a:r>
              <a:rPr lang="en-US">
                <a:ea typeface="+mn-lt"/>
                <a:cs typeface="+mn-lt"/>
              </a:rPr>
              <a:t>  MongoDB</a:t>
            </a:r>
            <a:endParaRPr lang="en-US">
              <a:ea typeface="Cambria"/>
            </a:endParaRPr>
          </a:p>
          <a:p>
            <a:pPr>
              <a:buFont typeface="Arial"/>
              <a:buChar char="•"/>
            </a:pPr>
            <a:r>
              <a:rPr lang="en-US">
                <a:ea typeface="+mn-lt"/>
                <a:cs typeface="+mn-lt"/>
              </a:rPr>
              <a:t>  GitHub</a:t>
            </a:r>
            <a:endParaRPr lang="en-US">
              <a:ea typeface="Cambria"/>
            </a:endParaRPr>
          </a:p>
          <a:p>
            <a:pPr>
              <a:buFont typeface="Arial"/>
              <a:buChar char="•"/>
            </a:pPr>
            <a:r>
              <a:rPr lang="en-US">
                <a:ea typeface="+mn-lt"/>
                <a:cs typeface="+mn-lt"/>
              </a:rPr>
              <a:t>  Deep learning</a:t>
            </a:r>
          </a:p>
          <a:p>
            <a:pPr>
              <a:buFont typeface="Arial"/>
              <a:buChar char="•"/>
            </a:pPr>
            <a:r>
              <a:rPr lang="en-US">
                <a:ea typeface="+mn-lt"/>
                <a:cs typeface="+mn-lt"/>
              </a:rPr>
              <a:t>  Google </a:t>
            </a:r>
            <a:r>
              <a:rPr lang="en-US" err="1">
                <a:ea typeface="+mn-lt"/>
                <a:cs typeface="+mn-lt"/>
              </a:rPr>
              <a:t>colab</a:t>
            </a:r>
            <a:endParaRPr lang="en-US">
              <a:ea typeface="+mn-lt"/>
              <a:cs typeface="+mn-lt"/>
            </a:endParaRPr>
          </a:p>
          <a:p>
            <a:pPr>
              <a:buFont typeface="Arial"/>
              <a:buChar char="•"/>
            </a:pPr>
            <a:r>
              <a:rPr lang="en-US">
                <a:ea typeface="+mn-lt"/>
                <a:cs typeface="+mn-lt"/>
              </a:rPr>
              <a:t>  Google Cloud Vision API </a:t>
            </a:r>
          </a:p>
          <a:p>
            <a:endParaRPr lang="en-US">
              <a:ea typeface="+mn-lt"/>
              <a:cs typeface="+mn-lt"/>
            </a:endParaRPr>
          </a:p>
        </p:txBody>
      </p:sp>
      <p:sp>
        <p:nvSpPr>
          <p:cNvPr id="124" name="TextBox 123">
            <a:extLst>
              <a:ext uri="{FF2B5EF4-FFF2-40B4-BE49-F238E27FC236}">
                <a16:creationId xmlns:a16="http://schemas.microsoft.com/office/drawing/2014/main" id="{FBB3EA7C-5942-B2BD-1092-3AF014E0EA54}"/>
              </a:ext>
            </a:extLst>
          </p:cNvPr>
          <p:cNvSpPr txBox="1"/>
          <p:nvPr/>
        </p:nvSpPr>
        <p:spPr>
          <a:xfrm>
            <a:off x="485976" y="755765"/>
            <a:ext cx="3308133" cy="5355312"/>
          </a:xfrm>
          <a:prstGeom prst="rect">
            <a:avLst/>
          </a:prstGeom>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mn-lt"/>
                <a:cs typeface="+mn-lt"/>
              </a:rPr>
              <a:t>Functional Requirements </a:t>
            </a:r>
            <a:r>
              <a:rPr lang="en-US">
                <a:solidFill>
                  <a:srgbClr val="808080"/>
                </a:solidFill>
                <a:ea typeface="+mn-lt"/>
                <a:cs typeface="+mn-lt"/>
              </a:rPr>
              <a:t> </a:t>
            </a:r>
            <a:endParaRPr lang="en-US">
              <a:ea typeface="+mn-lt"/>
              <a:cs typeface="+mn-lt"/>
            </a:endParaRPr>
          </a:p>
          <a:p>
            <a:endParaRPr lang="en-US">
              <a:ea typeface="+mn-lt"/>
              <a:cs typeface="+mn-lt"/>
            </a:endParaRPr>
          </a:p>
          <a:p>
            <a:pPr marL="285750" indent="-285750">
              <a:buFont typeface="Arial,Sans-Serif"/>
              <a:buChar char="•"/>
            </a:pPr>
            <a:r>
              <a:rPr lang="en-US">
                <a:ea typeface="+mn-lt"/>
                <a:cs typeface="+mn-lt"/>
              </a:rPr>
              <a:t>Real-time image capture and preprocessing capabilities.</a:t>
            </a:r>
            <a:endParaRPr lang="en-US">
              <a:solidFill>
                <a:srgbClr val="808080"/>
              </a:solidFill>
              <a:ea typeface="+mn-lt"/>
              <a:cs typeface="+mn-lt"/>
            </a:endParaRPr>
          </a:p>
          <a:p>
            <a:pPr marL="285750" indent="-285750">
              <a:buFont typeface="Arial,Sans-Serif"/>
              <a:buChar char="•"/>
            </a:pPr>
            <a:r>
              <a:rPr lang="en-US">
                <a:ea typeface="+mn-lt"/>
                <a:cs typeface="+mn-lt"/>
              </a:rPr>
              <a:t>Implementation of deep learning models for disease identification and classification.</a:t>
            </a:r>
            <a:endParaRPr lang="en-US">
              <a:solidFill>
                <a:srgbClr val="808080"/>
              </a:solidFill>
              <a:ea typeface="+mn-lt"/>
              <a:cs typeface="+mn-lt"/>
            </a:endParaRPr>
          </a:p>
          <a:p>
            <a:pPr marL="285750" indent="-285750">
              <a:buFont typeface="Arial,Sans-Serif"/>
              <a:buChar char="•"/>
            </a:pPr>
            <a:r>
              <a:rPr lang="en-US">
                <a:ea typeface="+mn-lt"/>
                <a:cs typeface="+mn-lt"/>
              </a:rPr>
              <a:t>User-friendly interface for easy operation and navigation.</a:t>
            </a:r>
            <a:endParaRPr lang="en-US">
              <a:solidFill>
                <a:srgbClr val="808080"/>
              </a:solidFill>
              <a:ea typeface="+mn-lt"/>
              <a:cs typeface="+mn-lt"/>
            </a:endParaRPr>
          </a:p>
          <a:p>
            <a:endParaRPr lang="en-US">
              <a:ea typeface="+mn-lt"/>
              <a:cs typeface="+mn-lt"/>
            </a:endParaRPr>
          </a:p>
          <a:p>
            <a:r>
              <a:rPr lang="en-US">
                <a:ea typeface="+mn-lt"/>
                <a:cs typeface="+mn-lt"/>
              </a:rPr>
              <a:t>Non-functional requirements </a:t>
            </a:r>
            <a:r>
              <a:rPr lang="en-US">
                <a:solidFill>
                  <a:srgbClr val="808080"/>
                </a:solidFill>
                <a:ea typeface="+mn-lt"/>
                <a:cs typeface="+mn-lt"/>
              </a:rPr>
              <a:t> </a:t>
            </a:r>
            <a:endParaRPr lang="en-US">
              <a:ea typeface="+mn-lt"/>
              <a:cs typeface="+mn-lt"/>
            </a:endParaRPr>
          </a:p>
          <a:p>
            <a:endParaRPr lang="en-US">
              <a:ea typeface="+mn-lt"/>
              <a:cs typeface="+mn-lt"/>
            </a:endParaRPr>
          </a:p>
          <a:p>
            <a:pPr marL="285750" indent="-285750">
              <a:buFont typeface="Arial,Sans-Serif"/>
              <a:buChar char="•"/>
            </a:pPr>
            <a:r>
              <a:rPr lang="en-US">
                <a:ea typeface="+mn-lt"/>
                <a:cs typeface="+mn-lt"/>
              </a:rPr>
              <a:t>High accuracy rates </a:t>
            </a:r>
            <a:endParaRPr lang="en-US">
              <a:solidFill>
                <a:srgbClr val="808080"/>
              </a:solidFill>
              <a:ea typeface="+mn-lt"/>
              <a:cs typeface="+mn-lt"/>
            </a:endParaRPr>
          </a:p>
          <a:p>
            <a:pPr marL="285750" indent="-285750">
              <a:buFont typeface="Arial,Sans-Serif"/>
              <a:buChar char="•"/>
            </a:pPr>
            <a:r>
              <a:rPr lang="en-US">
                <a:ea typeface="+mn-lt"/>
                <a:cs typeface="+mn-lt"/>
              </a:rPr>
              <a:t>Fast response times </a:t>
            </a:r>
            <a:endParaRPr lang="en-US">
              <a:solidFill>
                <a:srgbClr val="808080"/>
              </a:solidFill>
              <a:ea typeface="+mn-lt"/>
              <a:cs typeface="+mn-lt"/>
            </a:endParaRPr>
          </a:p>
          <a:p>
            <a:pPr marL="285750" indent="-285750">
              <a:buFont typeface="Arial,Sans-Serif"/>
              <a:buChar char="•"/>
            </a:pPr>
            <a:r>
              <a:rPr lang="en-US">
                <a:ea typeface="+mn-lt"/>
                <a:cs typeface="+mn-lt"/>
              </a:rPr>
              <a:t>Userfriendly to farmers</a:t>
            </a:r>
            <a:endParaRPr lang="en-US">
              <a:solidFill>
                <a:srgbClr val="808080"/>
              </a:solidFill>
              <a:ea typeface="+mn-lt"/>
              <a:cs typeface="+mn-lt"/>
            </a:endParaRPr>
          </a:p>
          <a:p>
            <a:endParaRPr lang="en-US">
              <a:ea typeface="+mn-lt"/>
              <a:cs typeface="+mn-lt"/>
            </a:endParaRPr>
          </a:p>
        </p:txBody>
      </p:sp>
    </p:spTree>
    <p:extLst>
      <p:ext uri="{BB962C8B-B14F-4D97-AF65-F5344CB8AC3E}">
        <p14:creationId xmlns:p14="http://schemas.microsoft.com/office/powerpoint/2010/main" val="1418133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linds(horizontal)">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37" presetClass="entr" presetSubtype="0" fill="hold" grpId="0" nodeType="clickEffect">
                                  <p:stCondLst>
                                    <p:cond delay="0"/>
                                  </p:stCondLst>
                                  <p:childTnLst>
                                    <p:set>
                                      <p:cBhvr>
                                        <p:cTn id="11" dur="1" fill="hold">
                                          <p:stCondLst>
                                            <p:cond delay="0"/>
                                          </p:stCondLst>
                                        </p:cTn>
                                        <p:tgtEl>
                                          <p:spTgt spid="110"/>
                                        </p:tgtEl>
                                        <p:attrNameLst>
                                          <p:attrName>style.visibility</p:attrName>
                                        </p:attrNameLst>
                                      </p:cBhvr>
                                      <p:to>
                                        <p:strVal val="visible"/>
                                      </p:to>
                                    </p:set>
                                    <p:animEffect transition="in" filter="fade">
                                      <p:cBhvr>
                                        <p:cTn id="12" dur="1000"/>
                                        <p:tgtEl>
                                          <p:spTgt spid="110"/>
                                        </p:tgtEl>
                                      </p:cBhvr>
                                    </p:animEffect>
                                    <p:anim calcmode="lin" valueType="num">
                                      <p:cBhvr>
                                        <p:cTn id="13" dur="1000" fill="hold"/>
                                        <p:tgtEl>
                                          <p:spTgt spid="110"/>
                                        </p:tgtEl>
                                        <p:attrNameLst>
                                          <p:attrName>ppt_x</p:attrName>
                                        </p:attrNameLst>
                                      </p:cBhvr>
                                      <p:tavLst>
                                        <p:tav tm="0">
                                          <p:val>
                                            <p:strVal val="#ppt_x"/>
                                          </p:val>
                                        </p:tav>
                                        <p:tav tm="100000">
                                          <p:val>
                                            <p:strVal val="#ppt_x"/>
                                          </p:val>
                                        </p:tav>
                                      </p:tavLst>
                                    </p:anim>
                                    <p:anim calcmode="lin" valueType="num">
                                      <p:cBhvr>
                                        <p:cTn id="14" dur="900" decel="100000" fill="hold"/>
                                        <p:tgtEl>
                                          <p:spTgt spid="110"/>
                                        </p:tgtEl>
                                        <p:attrNameLst>
                                          <p:attrName>ppt_y</p:attrName>
                                        </p:attrNameLst>
                                      </p:cBhvr>
                                      <p:tavLst>
                                        <p:tav tm="0">
                                          <p:val>
                                            <p:strVal val="#ppt_y+1"/>
                                          </p:val>
                                        </p:tav>
                                        <p:tav tm="100000">
                                          <p:val>
                                            <p:strVal val="#ppt_y-.03"/>
                                          </p:val>
                                        </p:tav>
                                      </p:tavLst>
                                    </p:anim>
                                    <p:anim calcmode="lin" valueType="num">
                                      <p:cBhvr>
                                        <p:cTn id="15" dur="100" accel="100000" fill="hold">
                                          <p:stCondLst>
                                            <p:cond delay="900"/>
                                          </p:stCondLst>
                                        </p:cTn>
                                        <p:tgtEl>
                                          <p:spTgt spid="110"/>
                                        </p:tgtEl>
                                        <p:attrNameLst>
                                          <p:attrName>ppt_y</p:attrName>
                                        </p:attrNameLst>
                                      </p:cBhvr>
                                      <p:tavLst>
                                        <p:tav tm="0">
                                          <p:val>
                                            <p:strVal val="#ppt_y-.03"/>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37" presetClass="entr" presetSubtype="0" fill="hold" grpId="0" nodeType="clickEffect">
                                  <p:stCondLst>
                                    <p:cond delay="0"/>
                                  </p:stCondLst>
                                  <p:childTnLst>
                                    <p:set>
                                      <p:cBhvr>
                                        <p:cTn id="19" dur="1" fill="hold">
                                          <p:stCondLst>
                                            <p:cond delay="0"/>
                                          </p:stCondLst>
                                        </p:cTn>
                                        <p:tgtEl>
                                          <p:spTgt spid="124"/>
                                        </p:tgtEl>
                                        <p:attrNameLst>
                                          <p:attrName>style.visibility</p:attrName>
                                        </p:attrNameLst>
                                      </p:cBhvr>
                                      <p:to>
                                        <p:strVal val="visible"/>
                                      </p:to>
                                    </p:set>
                                    <p:animEffect transition="in" filter="fade">
                                      <p:cBhvr>
                                        <p:cTn id="20" dur="1000"/>
                                        <p:tgtEl>
                                          <p:spTgt spid="124"/>
                                        </p:tgtEl>
                                      </p:cBhvr>
                                    </p:animEffect>
                                    <p:anim calcmode="lin" valueType="num">
                                      <p:cBhvr>
                                        <p:cTn id="21" dur="1000" fill="hold"/>
                                        <p:tgtEl>
                                          <p:spTgt spid="124"/>
                                        </p:tgtEl>
                                        <p:attrNameLst>
                                          <p:attrName>ppt_x</p:attrName>
                                        </p:attrNameLst>
                                      </p:cBhvr>
                                      <p:tavLst>
                                        <p:tav tm="0">
                                          <p:val>
                                            <p:strVal val="#ppt_x"/>
                                          </p:val>
                                        </p:tav>
                                        <p:tav tm="100000">
                                          <p:val>
                                            <p:strVal val="#ppt_x"/>
                                          </p:val>
                                        </p:tav>
                                      </p:tavLst>
                                    </p:anim>
                                    <p:anim calcmode="lin" valueType="num">
                                      <p:cBhvr>
                                        <p:cTn id="22" dur="900" decel="100000" fill="hold"/>
                                        <p:tgtEl>
                                          <p:spTgt spid="124"/>
                                        </p:tgtEl>
                                        <p:attrNameLst>
                                          <p:attrName>ppt_y</p:attrName>
                                        </p:attrNameLst>
                                      </p:cBhvr>
                                      <p:tavLst>
                                        <p:tav tm="0">
                                          <p:val>
                                            <p:strVal val="#ppt_y+1"/>
                                          </p:val>
                                        </p:tav>
                                        <p:tav tm="100000">
                                          <p:val>
                                            <p:strVal val="#ppt_y-.03"/>
                                          </p:val>
                                        </p:tav>
                                      </p:tavLst>
                                    </p:anim>
                                    <p:anim calcmode="lin" valueType="num">
                                      <p:cBhvr>
                                        <p:cTn id="23" dur="100" accel="100000" fill="hold">
                                          <p:stCondLst>
                                            <p:cond delay="900"/>
                                          </p:stCondLst>
                                        </p:cTn>
                                        <p:tgtEl>
                                          <p:spTgt spid="124"/>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6" grpId="0">
        <p:bldAsOne/>
      </p:bldGraphic>
      <p:bldP spid="110" grpId="0" animBg="1"/>
      <p:bldP spid="124"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E30F04-1905-FF9D-4387-0CE3A451202E}"/>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BB339FC3-C130-D3C5-985B-4C1D502F8359}"/>
              </a:ext>
            </a:extLst>
          </p:cNvPr>
          <p:cNvSpPr>
            <a:spLocks noGrp="1"/>
          </p:cNvSpPr>
          <p:nvPr>
            <p:ph type="title"/>
          </p:nvPr>
        </p:nvSpPr>
        <p:spPr>
          <a:xfrm>
            <a:off x="294068" y="122349"/>
            <a:ext cx="11684000" cy="792162"/>
          </a:xfrm>
        </p:spPr>
        <p:txBody>
          <a:bodyPr>
            <a:normAutofit/>
          </a:bodyPr>
          <a:lstStyle/>
          <a:p>
            <a:r>
              <a:rPr lang="en-US"/>
              <a:t>Component Diagram </a:t>
            </a:r>
          </a:p>
        </p:txBody>
      </p:sp>
      <p:pic>
        <p:nvPicPr>
          <p:cNvPr id="2" name="Content Placeholder 1" descr="A diagram of a medical procedure&#10;&#10;Description automatically generated">
            <a:extLst>
              <a:ext uri="{FF2B5EF4-FFF2-40B4-BE49-F238E27FC236}">
                <a16:creationId xmlns:a16="http://schemas.microsoft.com/office/drawing/2014/main" id="{7F565728-DD57-FE0F-FD29-58C05D141D3F}"/>
              </a:ext>
            </a:extLst>
          </p:cNvPr>
          <p:cNvPicPr>
            <a:picLocks noGrp="1" noChangeAspect="1"/>
          </p:cNvPicPr>
          <p:nvPr>
            <p:ph idx="1"/>
          </p:nvPr>
        </p:nvPicPr>
        <p:blipFill>
          <a:blip r:embed="rId2"/>
          <a:stretch>
            <a:fillRect/>
          </a:stretch>
        </p:blipFill>
        <p:spPr>
          <a:xfrm>
            <a:off x="1531259" y="968830"/>
            <a:ext cx="8915398" cy="5421084"/>
          </a:xfrm>
        </p:spPr>
      </p:pic>
      <p:sp>
        <p:nvSpPr>
          <p:cNvPr id="4" name="Rectangle 3">
            <a:extLst>
              <a:ext uri="{FF2B5EF4-FFF2-40B4-BE49-F238E27FC236}">
                <a16:creationId xmlns:a16="http://schemas.microsoft.com/office/drawing/2014/main" id="{7076D8F7-1A19-D990-CF05-3DDCC8DBB342}"/>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rPr>
              <a:t>IT21022388</a:t>
            </a:r>
            <a:r>
              <a:rPr lang="en-US">
                <a:solidFill>
                  <a:schemeClr val="tx1"/>
                </a:solidFill>
              </a:rPr>
              <a:t>   </a:t>
            </a:r>
            <a:r>
              <a:rPr lang="en-US" sz="1800">
                <a:solidFill>
                  <a:schemeClr val="tx1"/>
                </a:solidFill>
              </a:rPr>
              <a:t>|</a:t>
            </a:r>
            <a:r>
              <a:rPr lang="en-US">
                <a:solidFill>
                  <a:schemeClr val="tx1"/>
                </a:solidFill>
              </a:rPr>
              <a:t>  </a:t>
            </a:r>
            <a:r>
              <a:rPr lang="en-US" sz="1800">
                <a:solidFill>
                  <a:schemeClr val="tx1"/>
                </a:solidFill>
              </a:rPr>
              <a:t> </a:t>
            </a:r>
            <a:r>
              <a:rPr lang="en-US" b="1">
                <a:solidFill>
                  <a:schemeClr val="tx1"/>
                </a:solidFill>
              </a:rPr>
              <a:t>PERERA H.M.A.G  </a:t>
            </a:r>
            <a:r>
              <a:rPr lang="en-US" sz="1800" b="1">
                <a:solidFill>
                  <a:schemeClr val="tx1"/>
                </a:solidFill>
              </a:rPr>
              <a:t> </a:t>
            </a:r>
            <a:r>
              <a:rPr lang="en-US" sz="1800">
                <a:solidFill>
                  <a:schemeClr val="tx1"/>
                </a:solidFill>
              </a:rPr>
              <a:t>|</a:t>
            </a:r>
            <a:r>
              <a:rPr lang="en-US">
                <a:solidFill>
                  <a:schemeClr val="tx1"/>
                </a:solidFill>
              </a:rPr>
              <a:t>  </a:t>
            </a:r>
            <a:r>
              <a:rPr lang="en-US" sz="1800">
                <a:solidFill>
                  <a:schemeClr val="tx1"/>
                </a:solidFill>
              </a:rPr>
              <a:t> </a:t>
            </a:r>
            <a:r>
              <a:rPr lang="en-US">
                <a:solidFill>
                  <a:schemeClr val="tx1"/>
                </a:solidFill>
              </a:rPr>
              <a:t>R24 - 010</a:t>
            </a:r>
            <a:endParaRPr lang="en-US" sz="1800" b="0">
              <a:solidFill>
                <a:schemeClr val="tx1"/>
              </a:solidFill>
            </a:endParaRPr>
          </a:p>
        </p:txBody>
      </p:sp>
    </p:spTree>
    <p:extLst>
      <p:ext uri="{BB962C8B-B14F-4D97-AF65-F5344CB8AC3E}">
        <p14:creationId xmlns:p14="http://schemas.microsoft.com/office/powerpoint/2010/main" val="1864309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p:txBody>
          <a:bodyPr>
            <a:normAutofit/>
          </a:bodyPr>
          <a:lstStyle/>
          <a:p>
            <a:r>
              <a:rPr lang="en-US">
                <a:latin typeface="Adobe Devanagari"/>
              </a:rPr>
              <a:t>Completion of the project</a:t>
            </a:r>
          </a:p>
        </p:txBody>
      </p:sp>
      <p:graphicFrame>
        <p:nvGraphicFramePr>
          <p:cNvPr id="7" name="Content Placeholder 6">
            <a:extLst>
              <a:ext uri="{FF2B5EF4-FFF2-40B4-BE49-F238E27FC236}">
                <a16:creationId xmlns:a16="http://schemas.microsoft.com/office/drawing/2014/main" id="{BE314197-D1DD-4F94-B24D-0123366CDF55}"/>
              </a:ext>
            </a:extLst>
          </p:cNvPr>
          <p:cNvGraphicFramePr>
            <a:graphicFrameLocks noGrp="1"/>
          </p:cNvGraphicFramePr>
          <p:nvPr>
            <p:ph idx="1"/>
            <p:extLst>
              <p:ext uri="{D42A27DB-BD31-4B8C-83A1-F6EECF244321}">
                <p14:modId xmlns:p14="http://schemas.microsoft.com/office/powerpoint/2010/main" val="2518352512"/>
              </p:ext>
            </p:extLst>
          </p:nvPr>
        </p:nvGraphicFramePr>
        <p:xfrm>
          <a:off x="654676" y="1395211"/>
          <a:ext cx="11123062" cy="4563162"/>
        </p:xfrm>
        <a:graphic>
          <a:graphicData uri="http://schemas.openxmlformats.org/drawingml/2006/table">
            <a:tbl>
              <a:tblPr firstRow="1" bandRow="1">
                <a:tableStyleId>{00A15C55-8517-42AA-B614-E9B94910E393}</a:tableStyleId>
              </a:tblPr>
              <a:tblGrid>
                <a:gridCol w="3284378">
                  <a:extLst>
                    <a:ext uri="{9D8B030D-6E8A-4147-A177-3AD203B41FA5}">
                      <a16:colId xmlns:a16="http://schemas.microsoft.com/office/drawing/2014/main" val="1823624334"/>
                    </a:ext>
                  </a:extLst>
                </a:gridCol>
                <a:gridCol w="581946">
                  <a:extLst>
                    <a:ext uri="{9D8B030D-6E8A-4147-A177-3AD203B41FA5}">
                      <a16:colId xmlns:a16="http://schemas.microsoft.com/office/drawing/2014/main" val="2532499725"/>
                    </a:ext>
                  </a:extLst>
                </a:gridCol>
                <a:gridCol w="563064">
                  <a:extLst>
                    <a:ext uri="{9D8B030D-6E8A-4147-A177-3AD203B41FA5}">
                      <a16:colId xmlns:a16="http://schemas.microsoft.com/office/drawing/2014/main" val="3002770057"/>
                    </a:ext>
                  </a:extLst>
                </a:gridCol>
                <a:gridCol w="695237">
                  <a:extLst>
                    <a:ext uri="{9D8B030D-6E8A-4147-A177-3AD203B41FA5}">
                      <a16:colId xmlns:a16="http://schemas.microsoft.com/office/drawing/2014/main" val="3778027306"/>
                    </a:ext>
                  </a:extLst>
                </a:gridCol>
                <a:gridCol w="600828">
                  <a:extLst>
                    <a:ext uri="{9D8B030D-6E8A-4147-A177-3AD203B41FA5}">
                      <a16:colId xmlns:a16="http://schemas.microsoft.com/office/drawing/2014/main" val="463521786"/>
                    </a:ext>
                  </a:extLst>
                </a:gridCol>
                <a:gridCol w="619710">
                  <a:extLst>
                    <a:ext uri="{9D8B030D-6E8A-4147-A177-3AD203B41FA5}">
                      <a16:colId xmlns:a16="http://schemas.microsoft.com/office/drawing/2014/main" val="3904630723"/>
                    </a:ext>
                  </a:extLst>
                </a:gridCol>
                <a:gridCol w="733000">
                  <a:extLst>
                    <a:ext uri="{9D8B030D-6E8A-4147-A177-3AD203B41FA5}">
                      <a16:colId xmlns:a16="http://schemas.microsoft.com/office/drawing/2014/main" val="4225957617"/>
                    </a:ext>
                  </a:extLst>
                </a:gridCol>
                <a:gridCol w="733000">
                  <a:extLst>
                    <a:ext uri="{9D8B030D-6E8A-4147-A177-3AD203B41FA5}">
                      <a16:colId xmlns:a16="http://schemas.microsoft.com/office/drawing/2014/main" val="1709361919"/>
                    </a:ext>
                  </a:extLst>
                </a:gridCol>
                <a:gridCol w="676356">
                  <a:extLst>
                    <a:ext uri="{9D8B030D-6E8A-4147-A177-3AD203B41FA5}">
                      <a16:colId xmlns:a16="http://schemas.microsoft.com/office/drawing/2014/main" val="3031689171"/>
                    </a:ext>
                  </a:extLst>
                </a:gridCol>
                <a:gridCol w="676356">
                  <a:extLst>
                    <a:ext uri="{9D8B030D-6E8A-4147-A177-3AD203B41FA5}">
                      <a16:colId xmlns:a16="http://schemas.microsoft.com/office/drawing/2014/main" val="1160461823"/>
                    </a:ext>
                  </a:extLst>
                </a:gridCol>
                <a:gridCol w="657473">
                  <a:extLst>
                    <a:ext uri="{9D8B030D-6E8A-4147-A177-3AD203B41FA5}">
                      <a16:colId xmlns:a16="http://schemas.microsoft.com/office/drawing/2014/main" val="359857861"/>
                    </a:ext>
                  </a:extLst>
                </a:gridCol>
                <a:gridCol w="657473">
                  <a:extLst>
                    <a:ext uri="{9D8B030D-6E8A-4147-A177-3AD203B41FA5}">
                      <a16:colId xmlns:a16="http://schemas.microsoft.com/office/drawing/2014/main" val="2146515439"/>
                    </a:ext>
                  </a:extLst>
                </a:gridCol>
                <a:gridCol w="644241">
                  <a:extLst>
                    <a:ext uri="{9D8B030D-6E8A-4147-A177-3AD203B41FA5}">
                      <a16:colId xmlns:a16="http://schemas.microsoft.com/office/drawing/2014/main" val="1296342885"/>
                    </a:ext>
                  </a:extLst>
                </a:gridCol>
              </a:tblGrid>
              <a:tr h="253509">
                <a:tc>
                  <a:txBody>
                    <a:bodyPr/>
                    <a:lstStyle/>
                    <a:p>
                      <a:r>
                        <a:rPr lang="en-US" sz="1000"/>
                        <a:t>Process</a:t>
                      </a:r>
                    </a:p>
                  </a:txBody>
                  <a:tcPr>
                    <a:solidFill>
                      <a:schemeClr val="accent1"/>
                    </a:solidFill>
                  </a:tcPr>
                </a:tc>
                <a:tc>
                  <a:txBody>
                    <a:bodyPr/>
                    <a:lstStyle/>
                    <a:p>
                      <a:r>
                        <a:rPr lang="en-US" sz="1000"/>
                        <a:t>Dec</a:t>
                      </a:r>
                    </a:p>
                  </a:txBody>
                  <a:tcPr>
                    <a:solidFill>
                      <a:schemeClr val="accent1"/>
                    </a:solidFill>
                  </a:tcPr>
                </a:tc>
                <a:tc>
                  <a:txBody>
                    <a:bodyPr/>
                    <a:lstStyle/>
                    <a:p>
                      <a:r>
                        <a:rPr lang="en-US" sz="1000"/>
                        <a:t>Jan</a:t>
                      </a:r>
                    </a:p>
                  </a:txBody>
                  <a:tcPr>
                    <a:solidFill>
                      <a:schemeClr val="accent1"/>
                    </a:solidFill>
                  </a:tcPr>
                </a:tc>
                <a:tc>
                  <a:txBody>
                    <a:bodyPr/>
                    <a:lstStyle/>
                    <a:p>
                      <a:r>
                        <a:rPr lang="en-US" sz="1000"/>
                        <a:t>Feb</a:t>
                      </a:r>
                    </a:p>
                  </a:txBody>
                  <a:tcPr>
                    <a:solidFill>
                      <a:schemeClr val="accent1"/>
                    </a:solidFill>
                  </a:tcPr>
                </a:tc>
                <a:tc>
                  <a:txBody>
                    <a:bodyPr/>
                    <a:lstStyle/>
                    <a:p>
                      <a:r>
                        <a:rPr lang="en-US" sz="1000"/>
                        <a:t>Mar</a:t>
                      </a:r>
                    </a:p>
                  </a:txBody>
                  <a:tcPr>
                    <a:solidFill>
                      <a:schemeClr val="accent1"/>
                    </a:solidFill>
                  </a:tcPr>
                </a:tc>
                <a:tc>
                  <a:txBody>
                    <a:bodyPr/>
                    <a:lstStyle/>
                    <a:p>
                      <a:r>
                        <a:rPr lang="en-US" sz="1000"/>
                        <a:t>Apr</a:t>
                      </a:r>
                    </a:p>
                  </a:txBody>
                  <a:tcPr>
                    <a:solidFill>
                      <a:schemeClr val="accent1"/>
                    </a:solidFill>
                  </a:tcPr>
                </a:tc>
                <a:tc>
                  <a:txBody>
                    <a:bodyPr/>
                    <a:lstStyle/>
                    <a:p>
                      <a:r>
                        <a:rPr lang="en-US" sz="1000"/>
                        <a:t>May</a:t>
                      </a:r>
                    </a:p>
                  </a:txBody>
                  <a:tcPr>
                    <a:solidFill>
                      <a:schemeClr val="accent1"/>
                    </a:solidFill>
                  </a:tcPr>
                </a:tc>
                <a:tc>
                  <a:txBody>
                    <a:bodyPr/>
                    <a:lstStyle/>
                    <a:p>
                      <a:r>
                        <a:rPr lang="en-US" sz="1000"/>
                        <a:t>Jun</a:t>
                      </a:r>
                    </a:p>
                  </a:txBody>
                  <a:tcPr>
                    <a:solidFill>
                      <a:schemeClr val="accent1"/>
                    </a:solidFill>
                  </a:tcPr>
                </a:tc>
                <a:tc>
                  <a:txBody>
                    <a:bodyPr/>
                    <a:lstStyle/>
                    <a:p>
                      <a:r>
                        <a:rPr lang="en-US" sz="1000"/>
                        <a:t>Jul</a:t>
                      </a:r>
                    </a:p>
                  </a:txBody>
                  <a:tcPr>
                    <a:solidFill>
                      <a:schemeClr val="accent1"/>
                    </a:solidFill>
                  </a:tcPr>
                </a:tc>
                <a:tc>
                  <a:txBody>
                    <a:bodyPr/>
                    <a:lstStyle/>
                    <a:p>
                      <a:r>
                        <a:rPr lang="en-US" sz="1000"/>
                        <a:t>Aug</a:t>
                      </a:r>
                    </a:p>
                  </a:txBody>
                  <a:tcPr>
                    <a:solidFill>
                      <a:schemeClr val="accent1"/>
                    </a:solidFill>
                  </a:tcPr>
                </a:tc>
                <a:tc>
                  <a:txBody>
                    <a:bodyPr/>
                    <a:lstStyle/>
                    <a:p>
                      <a:r>
                        <a:rPr lang="en-US" sz="1000"/>
                        <a:t>Sep</a:t>
                      </a:r>
                    </a:p>
                  </a:txBody>
                  <a:tcPr>
                    <a:solidFill>
                      <a:schemeClr val="accent1"/>
                    </a:solidFill>
                  </a:tcPr>
                </a:tc>
                <a:tc>
                  <a:txBody>
                    <a:bodyPr/>
                    <a:lstStyle/>
                    <a:p>
                      <a:r>
                        <a:rPr lang="en-US" sz="1000"/>
                        <a:t>Oct</a:t>
                      </a:r>
                    </a:p>
                  </a:txBody>
                  <a:tcPr>
                    <a:solidFill>
                      <a:schemeClr val="accent1"/>
                    </a:solidFill>
                  </a:tcPr>
                </a:tc>
                <a:tc>
                  <a:txBody>
                    <a:bodyPr/>
                    <a:lstStyle/>
                    <a:p>
                      <a:r>
                        <a:rPr lang="en-US" sz="1000"/>
                        <a:t>Nov</a:t>
                      </a:r>
                    </a:p>
                  </a:txBody>
                  <a:tcPr>
                    <a:solidFill>
                      <a:schemeClr val="accent1"/>
                    </a:solidFill>
                  </a:tcPr>
                </a:tc>
                <a:extLst>
                  <a:ext uri="{0D108BD9-81ED-4DB2-BD59-A6C34878D82A}">
                    <a16:rowId xmlns:a16="http://schemas.microsoft.com/office/drawing/2014/main" val="2190108266"/>
                  </a:ext>
                </a:extLst>
              </a:tr>
              <a:tr h="253509">
                <a:tc>
                  <a:txBody>
                    <a:bodyPr/>
                    <a:lstStyle/>
                    <a:p>
                      <a:pPr lvl="0">
                        <a:buNone/>
                      </a:pPr>
                      <a:r>
                        <a:rPr lang="en-US" sz="1000"/>
                        <a:t>Research group formation </a:t>
                      </a:r>
                    </a:p>
                  </a:txBody>
                  <a:tcPr>
                    <a:solidFill>
                      <a:schemeClr val="accent1">
                        <a:lumMod val="20000"/>
                        <a:lumOff val="80000"/>
                      </a:schemeClr>
                    </a:solidFill>
                  </a:tcPr>
                </a:tc>
                <a:tc>
                  <a:txBody>
                    <a:bodyPr/>
                    <a:lstStyle/>
                    <a:p>
                      <a:endParaRPr lang="en-US" sz="1000"/>
                    </a:p>
                  </a:txBody>
                  <a:tcPr>
                    <a:solidFill>
                      <a:schemeClr val="accent1">
                        <a:lumMod val="20000"/>
                        <a:lumOff val="80000"/>
                      </a:schemeClr>
                    </a:solidFill>
                  </a:tcPr>
                </a:tc>
                <a:tc>
                  <a:txBody>
                    <a:bodyPr/>
                    <a:lstStyle/>
                    <a:p>
                      <a:endParaRPr lang="en-US" sz="1000"/>
                    </a:p>
                  </a:txBody>
                  <a:tcPr>
                    <a:solidFill>
                      <a:schemeClr val="accent1">
                        <a:lumMod val="20000"/>
                        <a:lumOff val="80000"/>
                      </a:schemeClr>
                    </a:solidFill>
                  </a:tcPr>
                </a:tc>
                <a:tc>
                  <a:txBody>
                    <a:bodyPr/>
                    <a:lstStyle/>
                    <a:p>
                      <a:endParaRPr lang="en-US" sz="1000"/>
                    </a:p>
                  </a:txBody>
                  <a:tcPr>
                    <a:solidFill>
                      <a:schemeClr val="accent1">
                        <a:lumMod val="20000"/>
                        <a:lumOff val="80000"/>
                      </a:schemeClr>
                    </a:solidFill>
                  </a:tcPr>
                </a:tc>
                <a:tc>
                  <a:txBody>
                    <a:bodyPr/>
                    <a:lstStyle/>
                    <a:p>
                      <a:endParaRPr lang="en-US" sz="1000"/>
                    </a:p>
                  </a:txBody>
                  <a:tcPr>
                    <a:solidFill>
                      <a:schemeClr val="accent1">
                        <a:lumMod val="20000"/>
                        <a:lumOff val="80000"/>
                      </a:schemeClr>
                    </a:solidFill>
                  </a:tcPr>
                </a:tc>
                <a:tc>
                  <a:txBody>
                    <a:bodyPr/>
                    <a:lstStyle/>
                    <a:p>
                      <a:endParaRPr lang="en-US" sz="1000"/>
                    </a:p>
                  </a:txBody>
                  <a:tcPr>
                    <a:solidFill>
                      <a:schemeClr val="accent1">
                        <a:lumMod val="20000"/>
                        <a:lumOff val="80000"/>
                      </a:schemeClr>
                    </a:solidFill>
                  </a:tcPr>
                </a:tc>
                <a:tc>
                  <a:txBody>
                    <a:bodyPr/>
                    <a:lstStyle/>
                    <a:p>
                      <a:endParaRPr lang="en-US" sz="1000"/>
                    </a:p>
                  </a:txBody>
                  <a:tcPr>
                    <a:solidFill>
                      <a:schemeClr val="accent1">
                        <a:lumMod val="20000"/>
                        <a:lumOff val="80000"/>
                      </a:schemeClr>
                    </a:solidFill>
                  </a:tcPr>
                </a:tc>
                <a:tc>
                  <a:txBody>
                    <a:bodyPr/>
                    <a:lstStyle/>
                    <a:p>
                      <a:endParaRPr lang="en-US" sz="1000"/>
                    </a:p>
                  </a:txBody>
                  <a:tcPr>
                    <a:solidFill>
                      <a:schemeClr val="accent1">
                        <a:lumMod val="20000"/>
                        <a:lumOff val="80000"/>
                      </a:schemeClr>
                    </a:solidFill>
                  </a:tcPr>
                </a:tc>
                <a:tc>
                  <a:txBody>
                    <a:bodyPr/>
                    <a:lstStyle/>
                    <a:p>
                      <a:endParaRPr lang="en-US" sz="1000"/>
                    </a:p>
                  </a:txBody>
                  <a:tcPr>
                    <a:solidFill>
                      <a:schemeClr val="accent1">
                        <a:lumMod val="20000"/>
                        <a:lumOff val="80000"/>
                      </a:schemeClr>
                    </a:solidFill>
                  </a:tcPr>
                </a:tc>
                <a:tc>
                  <a:txBody>
                    <a:bodyPr/>
                    <a:lstStyle/>
                    <a:p>
                      <a:endParaRPr lang="en-US" sz="1000"/>
                    </a:p>
                  </a:txBody>
                  <a:tcPr>
                    <a:solidFill>
                      <a:schemeClr val="accent1">
                        <a:lumMod val="20000"/>
                        <a:lumOff val="80000"/>
                      </a:schemeClr>
                    </a:solidFill>
                  </a:tcPr>
                </a:tc>
                <a:tc>
                  <a:txBody>
                    <a:bodyPr/>
                    <a:lstStyle/>
                    <a:p>
                      <a:endParaRPr lang="en-US" sz="1000"/>
                    </a:p>
                  </a:txBody>
                  <a:tcPr>
                    <a:solidFill>
                      <a:schemeClr val="accent1">
                        <a:lumMod val="20000"/>
                        <a:lumOff val="80000"/>
                      </a:schemeClr>
                    </a:solidFill>
                  </a:tcPr>
                </a:tc>
                <a:tc>
                  <a:txBody>
                    <a:bodyPr/>
                    <a:lstStyle/>
                    <a:p>
                      <a:endParaRPr lang="en-US" sz="1000"/>
                    </a:p>
                  </a:txBody>
                  <a:tcPr>
                    <a:solidFill>
                      <a:schemeClr val="accent1">
                        <a:lumMod val="20000"/>
                        <a:lumOff val="80000"/>
                      </a:schemeClr>
                    </a:solidFill>
                  </a:tcPr>
                </a:tc>
                <a:tc>
                  <a:txBody>
                    <a:bodyPr/>
                    <a:lstStyle/>
                    <a:p>
                      <a:endParaRPr lang="en-US" sz="1000"/>
                    </a:p>
                  </a:txBody>
                  <a:tcPr>
                    <a:solidFill>
                      <a:schemeClr val="accent1">
                        <a:lumMod val="20000"/>
                        <a:lumOff val="80000"/>
                      </a:schemeClr>
                    </a:solidFill>
                  </a:tcPr>
                </a:tc>
                <a:extLst>
                  <a:ext uri="{0D108BD9-81ED-4DB2-BD59-A6C34878D82A}">
                    <a16:rowId xmlns:a16="http://schemas.microsoft.com/office/drawing/2014/main" val="2143434713"/>
                  </a:ext>
                </a:extLst>
              </a:tr>
              <a:tr h="253509">
                <a:tc>
                  <a:txBody>
                    <a:bodyPr/>
                    <a:lstStyle/>
                    <a:p>
                      <a:r>
                        <a:rPr lang="en-US" sz="1000"/>
                        <a:t>Selection of research topic </a:t>
                      </a:r>
                    </a:p>
                  </a:txBody>
                  <a:tcPr>
                    <a:solidFill>
                      <a:schemeClr val="tx2">
                        <a:lumMod val="20000"/>
                        <a:lumOff val="80000"/>
                      </a:schemeClr>
                    </a:solidFill>
                  </a:tcPr>
                </a:tc>
                <a:tc>
                  <a:txBody>
                    <a:bodyPr/>
                    <a:lstStyle/>
                    <a:p>
                      <a:endParaRPr lang="en-US" sz="1000"/>
                    </a:p>
                  </a:txBody>
                  <a:tcPr>
                    <a:solidFill>
                      <a:schemeClr val="tx2">
                        <a:lumMod val="20000"/>
                        <a:lumOff val="80000"/>
                      </a:schemeClr>
                    </a:solidFill>
                  </a:tcPr>
                </a:tc>
                <a:tc>
                  <a:txBody>
                    <a:bodyPr/>
                    <a:lstStyle/>
                    <a:p>
                      <a:endParaRPr lang="en-US" sz="1000"/>
                    </a:p>
                  </a:txBody>
                  <a:tcPr>
                    <a:solidFill>
                      <a:schemeClr val="tx2">
                        <a:lumMod val="20000"/>
                        <a:lumOff val="80000"/>
                      </a:schemeClr>
                    </a:solidFill>
                  </a:tcPr>
                </a:tc>
                <a:tc>
                  <a:txBody>
                    <a:bodyPr/>
                    <a:lstStyle/>
                    <a:p>
                      <a:endParaRPr lang="en-US" sz="1000"/>
                    </a:p>
                  </a:txBody>
                  <a:tcPr>
                    <a:solidFill>
                      <a:schemeClr val="tx2">
                        <a:lumMod val="20000"/>
                        <a:lumOff val="80000"/>
                      </a:schemeClr>
                    </a:solidFill>
                  </a:tcPr>
                </a:tc>
                <a:tc>
                  <a:txBody>
                    <a:bodyPr/>
                    <a:lstStyle/>
                    <a:p>
                      <a:endParaRPr lang="en-US" sz="1000"/>
                    </a:p>
                  </a:txBody>
                  <a:tcPr>
                    <a:solidFill>
                      <a:schemeClr val="tx2">
                        <a:lumMod val="20000"/>
                        <a:lumOff val="80000"/>
                      </a:schemeClr>
                    </a:solidFill>
                  </a:tcPr>
                </a:tc>
                <a:tc>
                  <a:txBody>
                    <a:bodyPr/>
                    <a:lstStyle/>
                    <a:p>
                      <a:endParaRPr lang="en-US" sz="1000"/>
                    </a:p>
                  </a:txBody>
                  <a:tcPr>
                    <a:solidFill>
                      <a:schemeClr val="tx2">
                        <a:lumMod val="20000"/>
                        <a:lumOff val="80000"/>
                      </a:schemeClr>
                    </a:solidFill>
                  </a:tcPr>
                </a:tc>
                <a:tc>
                  <a:txBody>
                    <a:bodyPr/>
                    <a:lstStyle/>
                    <a:p>
                      <a:endParaRPr lang="en-US" sz="1000"/>
                    </a:p>
                  </a:txBody>
                  <a:tcPr>
                    <a:solidFill>
                      <a:schemeClr val="tx2">
                        <a:lumMod val="20000"/>
                        <a:lumOff val="80000"/>
                      </a:schemeClr>
                    </a:solidFill>
                  </a:tcPr>
                </a:tc>
                <a:tc>
                  <a:txBody>
                    <a:bodyPr/>
                    <a:lstStyle/>
                    <a:p>
                      <a:endParaRPr lang="en-US" sz="1000"/>
                    </a:p>
                  </a:txBody>
                  <a:tcPr>
                    <a:solidFill>
                      <a:schemeClr val="tx2">
                        <a:lumMod val="20000"/>
                        <a:lumOff val="80000"/>
                      </a:schemeClr>
                    </a:solidFill>
                  </a:tcPr>
                </a:tc>
                <a:tc>
                  <a:txBody>
                    <a:bodyPr/>
                    <a:lstStyle/>
                    <a:p>
                      <a:endParaRPr lang="en-US" sz="1000"/>
                    </a:p>
                  </a:txBody>
                  <a:tcPr>
                    <a:solidFill>
                      <a:schemeClr val="tx2">
                        <a:lumMod val="20000"/>
                        <a:lumOff val="80000"/>
                      </a:schemeClr>
                    </a:solidFill>
                  </a:tcPr>
                </a:tc>
                <a:tc>
                  <a:txBody>
                    <a:bodyPr/>
                    <a:lstStyle/>
                    <a:p>
                      <a:endParaRPr lang="en-US" sz="1000"/>
                    </a:p>
                  </a:txBody>
                  <a:tcPr>
                    <a:solidFill>
                      <a:schemeClr val="tx2">
                        <a:lumMod val="20000"/>
                        <a:lumOff val="80000"/>
                      </a:schemeClr>
                    </a:solidFill>
                  </a:tcPr>
                </a:tc>
                <a:tc>
                  <a:txBody>
                    <a:bodyPr/>
                    <a:lstStyle/>
                    <a:p>
                      <a:endParaRPr lang="en-US" sz="1000"/>
                    </a:p>
                  </a:txBody>
                  <a:tcPr>
                    <a:solidFill>
                      <a:schemeClr val="tx2">
                        <a:lumMod val="20000"/>
                        <a:lumOff val="80000"/>
                      </a:schemeClr>
                    </a:solidFill>
                  </a:tcPr>
                </a:tc>
                <a:tc>
                  <a:txBody>
                    <a:bodyPr/>
                    <a:lstStyle/>
                    <a:p>
                      <a:endParaRPr lang="en-US" sz="1000"/>
                    </a:p>
                  </a:txBody>
                  <a:tcPr>
                    <a:solidFill>
                      <a:schemeClr val="tx2">
                        <a:lumMod val="20000"/>
                        <a:lumOff val="80000"/>
                      </a:schemeClr>
                    </a:solidFill>
                  </a:tcPr>
                </a:tc>
                <a:tc>
                  <a:txBody>
                    <a:bodyPr/>
                    <a:lstStyle/>
                    <a:p>
                      <a:endParaRPr lang="en-US" sz="1000"/>
                    </a:p>
                  </a:txBody>
                  <a:tcPr>
                    <a:solidFill>
                      <a:schemeClr val="tx2">
                        <a:lumMod val="20000"/>
                        <a:lumOff val="80000"/>
                      </a:schemeClr>
                    </a:solidFill>
                  </a:tcPr>
                </a:tc>
                <a:extLst>
                  <a:ext uri="{0D108BD9-81ED-4DB2-BD59-A6C34878D82A}">
                    <a16:rowId xmlns:a16="http://schemas.microsoft.com/office/drawing/2014/main" val="3706151303"/>
                  </a:ext>
                </a:extLst>
              </a:tr>
              <a:tr h="253509">
                <a:tc>
                  <a:txBody>
                    <a:bodyPr/>
                    <a:lstStyle/>
                    <a:p>
                      <a:r>
                        <a:rPr lang="en-US" sz="1000"/>
                        <a:t>Feasibility and background study</a:t>
                      </a:r>
                    </a:p>
                  </a:txBody>
                  <a:tcPr>
                    <a:solidFill>
                      <a:schemeClr val="accent1">
                        <a:lumMod val="20000"/>
                        <a:lumOff val="80000"/>
                      </a:schemeClr>
                    </a:solidFill>
                  </a:tcPr>
                </a:tc>
                <a:tc>
                  <a:txBody>
                    <a:bodyPr/>
                    <a:lstStyle/>
                    <a:p>
                      <a:endParaRPr lang="en-US" sz="1000"/>
                    </a:p>
                  </a:txBody>
                  <a:tcPr>
                    <a:solidFill>
                      <a:schemeClr val="accent1">
                        <a:lumMod val="20000"/>
                        <a:lumOff val="80000"/>
                      </a:schemeClr>
                    </a:solidFill>
                  </a:tcPr>
                </a:tc>
                <a:tc>
                  <a:txBody>
                    <a:bodyPr/>
                    <a:lstStyle/>
                    <a:p>
                      <a:endParaRPr lang="en-US" sz="1000"/>
                    </a:p>
                  </a:txBody>
                  <a:tcPr>
                    <a:solidFill>
                      <a:schemeClr val="accent1">
                        <a:lumMod val="20000"/>
                        <a:lumOff val="80000"/>
                      </a:schemeClr>
                    </a:solidFill>
                  </a:tcPr>
                </a:tc>
                <a:tc>
                  <a:txBody>
                    <a:bodyPr/>
                    <a:lstStyle/>
                    <a:p>
                      <a:endParaRPr lang="en-US" sz="1000"/>
                    </a:p>
                  </a:txBody>
                  <a:tcPr>
                    <a:solidFill>
                      <a:schemeClr val="accent1">
                        <a:lumMod val="20000"/>
                        <a:lumOff val="80000"/>
                      </a:schemeClr>
                    </a:solidFill>
                  </a:tcPr>
                </a:tc>
                <a:tc>
                  <a:txBody>
                    <a:bodyPr/>
                    <a:lstStyle/>
                    <a:p>
                      <a:endParaRPr lang="en-US" sz="1000"/>
                    </a:p>
                  </a:txBody>
                  <a:tcPr>
                    <a:solidFill>
                      <a:schemeClr val="accent1">
                        <a:lumMod val="20000"/>
                        <a:lumOff val="80000"/>
                      </a:schemeClr>
                    </a:solidFill>
                  </a:tcPr>
                </a:tc>
                <a:tc>
                  <a:txBody>
                    <a:bodyPr/>
                    <a:lstStyle/>
                    <a:p>
                      <a:endParaRPr lang="en-US" sz="1000"/>
                    </a:p>
                  </a:txBody>
                  <a:tcPr>
                    <a:solidFill>
                      <a:schemeClr val="accent1">
                        <a:lumMod val="20000"/>
                        <a:lumOff val="80000"/>
                      </a:schemeClr>
                    </a:solidFill>
                  </a:tcPr>
                </a:tc>
                <a:tc>
                  <a:txBody>
                    <a:bodyPr/>
                    <a:lstStyle/>
                    <a:p>
                      <a:endParaRPr lang="en-US" sz="1000"/>
                    </a:p>
                  </a:txBody>
                  <a:tcPr>
                    <a:solidFill>
                      <a:schemeClr val="accent1">
                        <a:lumMod val="20000"/>
                        <a:lumOff val="80000"/>
                      </a:schemeClr>
                    </a:solidFill>
                  </a:tcPr>
                </a:tc>
                <a:tc>
                  <a:txBody>
                    <a:bodyPr/>
                    <a:lstStyle/>
                    <a:p>
                      <a:endParaRPr lang="en-US" sz="1000"/>
                    </a:p>
                  </a:txBody>
                  <a:tcPr>
                    <a:solidFill>
                      <a:schemeClr val="accent1">
                        <a:lumMod val="20000"/>
                        <a:lumOff val="80000"/>
                      </a:schemeClr>
                    </a:solidFill>
                  </a:tcPr>
                </a:tc>
                <a:tc>
                  <a:txBody>
                    <a:bodyPr/>
                    <a:lstStyle/>
                    <a:p>
                      <a:endParaRPr lang="en-US" sz="1000"/>
                    </a:p>
                  </a:txBody>
                  <a:tcPr>
                    <a:solidFill>
                      <a:schemeClr val="accent1">
                        <a:lumMod val="20000"/>
                        <a:lumOff val="80000"/>
                      </a:schemeClr>
                    </a:solidFill>
                  </a:tcPr>
                </a:tc>
                <a:tc>
                  <a:txBody>
                    <a:bodyPr/>
                    <a:lstStyle/>
                    <a:p>
                      <a:endParaRPr lang="en-US" sz="1000"/>
                    </a:p>
                  </a:txBody>
                  <a:tcPr>
                    <a:solidFill>
                      <a:schemeClr val="accent1">
                        <a:lumMod val="20000"/>
                        <a:lumOff val="80000"/>
                      </a:schemeClr>
                    </a:solidFill>
                  </a:tcPr>
                </a:tc>
                <a:tc>
                  <a:txBody>
                    <a:bodyPr/>
                    <a:lstStyle/>
                    <a:p>
                      <a:endParaRPr lang="en-US" sz="1000"/>
                    </a:p>
                  </a:txBody>
                  <a:tcPr>
                    <a:solidFill>
                      <a:schemeClr val="accent1">
                        <a:lumMod val="20000"/>
                        <a:lumOff val="80000"/>
                      </a:schemeClr>
                    </a:solidFill>
                  </a:tcPr>
                </a:tc>
                <a:tc>
                  <a:txBody>
                    <a:bodyPr/>
                    <a:lstStyle/>
                    <a:p>
                      <a:endParaRPr lang="en-US" sz="1000"/>
                    </a:p>
                  </a:txBody>
                  <a:tcPr>
                    <a:solidFill>
                      <a:schemeClr val="accent1">
                        <a:lumMod val="20000"/>
                        <a:lumOff val="80000"/>
                      </a:schemeClr>
                    </a:solidFill>
                  </a:tcPr>
                </a:tc>
                <a:tc>
                  <a:txBody>
                    <a:bodyPr/>
                    <a:lstStyle/>
                    <a:p>
                      <a:endParaRPr lang="en-US" sz="1000"/>
                    </a:p>
                  </a:txBody>
                  <a:tcPr>
                    <a:solidFill>
                      <a:schemeClr val="accent1">
                        <a:lumMod val="20000"/>
                        <a:lumOff val="80000"/>
                      </a:schemeClr>
                    </a:solidFill>
                  </a:tcPr>
                </a:tc>
                <a:extLst>
                  <a:ext uri="{0D108BD9-81ED-4DB2-BD59-A6C34878D82A}">
                    <a16:rowId xmlns:a16="http://schemas.microsoft.com/office/drawing/2014/main" val="3181301184"/>
                  </a:ext>
                </a:extLst>
              </a:tr>
              <a:tr h="253509">
                <a:tc>
                  <a:txBody>
                    <a:bodyPr/>
                    <a:lstStyle/>
                    <a:p>
                      <a:r>
                        <a:rPr lang="en-US" sz="1000"/>
                        <a:t>Supervisor and co-supervisor selection</a:t>
                      </a:r>
                    </a:p>
                  </a:txBody>
                  <a:tcPr>
                    <a:solidFill>
                      <a:schemeClr val="tx2">
                        <a:lumMod val="20000"/>
                        <a:lumOff val="80000"/>
                      </a:schemeClr>
                    </a:solidFill>
                  </a:tcPr>
                </a:tc>
                <a:tc>
                  <a:txBody>
                    <a:bodyPr/>
                    <a:lstStyle/>
                    <a:p>
                      <a:endParaRPr lang="en-US" sz="1000"/>
                    </a:p>
                  </a:txBody>
                  <a:tcPr>
                    <a:solidFill>
                      <a:schemeClr val="tx2">
                        <a:lumMod val="20000"/>
                        <a:lumOff val="80000"/>
                      </a:schemeClr>
                    </a:solidFill>
                  </a:tcPr>
                </a:tc>
                <a:tc>
                  <a:txBody>
                    <a:bodyPr/>
                    <a:lstStyle/>
                    <a:p>
                      <a:endParaRPr lang="en-US" sz="1000"/>
                    </a:p>
                  </a:txBody>
                  <a:tcPr>
                    <a:solidFill>
                      <a:schemeClr val="tx2">
                        <a:lumMod val="20000"/>
                        <a:lumOff val="80000"/>
                      </a:schemeClr>
                    </a:solidFill>
                  </a:tcPr>
                </a:tc>
                <a:tc>
                  <a:txBody>
                    <a:bodyPr/>
                    <a:lstStyle/>
                    <a:p>
                      <a:endParaRPr lang="en-US" sz="1000"/>
                    </a:p>
                  </a:txBody>
                  <a:tcPr>
                    <a:solidFill>
                      <a:schemeClr val="tx2">
                        <a:lumMod val="20000"/>
                        <a:lumOff val="80000"/>
                      </a:schemeClr>
                    </a:solidFill>
                  </a:tcPr>
                </a:tc>
                <a:tc>
                  <a:txBody>
                    <a:bodyPr/>
                    <a:lstStyle/>
                    <a:p>
                      <a:endParaRPr lang="en-US" sz="1000"/>
                    </a:p>
                  </a:txBody>
                  <a:tcPr>
                    <a:solidFill>
                      <a:schemeClr val="tx2">
                        <a:lumMod val="20000"/>
                        <a:lumOff val="80000"/>
                      </a:schemeClr>
                    </a:solidFill>
                  </a:tcPr>
                </a:tc>
                <a:tc>
                  <a:txBody>
                    <a:bodyPr/>
                    <a:lstStyle/>
                    <a:p>
                      <a:endParaRPr lang="en-US" sz="1000"/>
                    </a:p>
                  </a:txBody>
                  <a:tcPr>
                    <a:solidFill>
                      <a:schemeClr val="tx2">
                        <a:lumMod val="20000"/>
                        <a:lumOff val="80000"/>
                      </a:schemeClr>
                    </a:solidFill>
                  </a:tcPr>
                </a:tc>
                <a:tc>
                  <a:txBody>
                    <a:bodyPr/>
                    <a:lstStyle/>
                    <a:p>
                      <a:endParaRPr lang="en-US" sz="1000"/>
                    </a:p>
                  </a:txBody>
                  <a:tcPr>
                    <a:solidFill>
                      <a:schemeClr val="tx2">
                        <a:lumMod val="20000"/>
                        <a:lumOff val="80000"/>
                      </a:schemeClr>
                    </a:solidFill>
                  </a:tcPr>
                </a:tc>
                <a:tc>
                  <a:txBody>
                    <a:bodyPr/>
                    <a:lstStyle/>
                    <a:p>
                      <a:endParaRPr lang="en-US" sz="1000"/>
                    </a:p>
                  </a:txBody>
                  <a:tcPr>
                    <a:solidFill>
                      <a:schemeClr val="tx2">
                        <a:lumMod val="20000"/>
                        <a:lumOff val="80000"/>
                      </a:schemeClr>
                    </a:solidFill>
                  </a:tcPr>
                </a:tc>
                <a:tc>
                  <a:txBody>
                    <a:bodyPr/>
                    <a:lstStyle/>
                    <a:p>
                      <a:endParaRPr lang="en-US" sz="1000"/>
                    </a:p>
                  </a:txBody>
                  <a:tcPr>
                    <a:solidFill>
                      <a:schemeClr val="tx2">
                        <a:lumMod val="20000"/>
                        <a:lumOff val="80000"/>
                      </a:schemeClr>
                    </a:solidFill>
                  </a:tcPr>
                </a:tc>
                <a:tc>
                  <a:txBody>
                    <a:bodyPr/>
                    <a:lstStyle/>
                    <a:p>
                      <a:endParaRPr lang="en-US" sz="1000"/>
                    </a:p>
                  </a:txBody>
                  <a:tcPr>
                    <a:solidFill>
                      <a:schemeClr val="tx2">
                        <a:lumMod val="20000"/>
                        <a:lumOff val="80000"/>
                      </a:schemeClr>
                    </a:solidFill>
                  </a:tcPr>
                </a:tc>
                <a:tc>
                  <a:txBody>
                    <a:bodyPr/>
                    <a:lstStyle/>
                    <a:p>
                      <a:endParaRPr lang="en-US" sz="1000"/>
                    </a:p>
                  </a:txBody>
                  <a:tcPr>
                    <a:solidFill>
                      <a:schemeClr val="tx2">
                        <a:lumMod val="20000"/>
                        <a:lumOff val="80000"/>
                      </a:schemeClr>
                    </a:solidFill>
                  </a:tcPr>
                </a:tc>
                <a:tc>
                  <a:txBody>
                    <a:bodyPr/>
                    <a:lstStyle/>
                    <a:p>
                      <a:endParaRPr lang="en-US" sz="1000"/>
                    </a:p>
                  </a:txBody>
                  <a:tcPr>
                    <a:solidFill>
                      <a:schemeClr val="tx2">
                        <a:lumMod val="20000"/>
                        <a:lumOff val="80000"/>
                      </a:schemeClr>
                    </a:solidFill>
                  </a:tcPr>
                </a:tc>
                <a:tc>
                  <a:txBody>
                    <a:bodyPr/>
                    <a:lstStyle/>
                    <a:p>
                      <a:endParaRPr lang="en-US" sz="1000"/>
                    </a:p>
                  </a:txBody>
                  <a:tcPr>
                    <a:solidFill>
                      <a:schemeClr val="tx2">
                        <a:lumMod val="20000"/>
                        <a:lumOff val="80000"/>
                      </a:schemeClr>
                    </a:solidFill>
                  </a:tcPr>
                </a:tc>
                <a:extLst>
                  <a:ext uri="{0D108BD9-81ED-4DB2-BD59-A6C34878D82A}">
                    <a16:rowId xmlns:a16="http://schemas.microsoft.com/office/drawing/2014/main" val="1653840789"/>
                  </a:ext>
                </a:extLst>
              </a:tr>
              <a:tr h="253509">
                <a:tc>
                  <a:txBody>
                    <a:bodyPr/>
                    <a:lstStyle/>
                    <a:p>
                      <a:pPr lvl="0">
                        <a:buNone/>
                      </a:pPr>
                      <a:r>
                        <a:rPr lang="en-US" sz="1000"/>
                        <a:t>Topic registration </a:t>
                      </a:r>
                    </a:p>
                  </a:txBody>
                  <a:tcPr>
                    <a:solidFill>
                      <a:schemeClr val="accent1">
                        <a:lumMod val="20000"/>
                        <a:lumOff val="80000"/>
                      </a:schemeClr>
                    </a:solidFill>
                  </a:tcPr>
                </a:tc>
                <a:tc>
                  <a:txBody>
                    <a:bodyPr/>
                    <a:lstStyle/>
                    <a:p>
                      <a:pPr lvl="0">
                        <a:buNone/>
                      </a:pPr>
                      <a:endParaRPr lang="en-US" sz="1000"/>
                    </a:p>
                  </a:txBody>
                  <a:tcPr>
                    <a:solidFill>
                      <a:schemeClr val="accent1">
                        <a:lumMod val="20000"/>
                        <a:lumOff val="80000"/>
                      </a:schemeClr>
                    </a:solidFill>
                  </a:tcPr>
                </a:tc>
                <a:tc>
                  <a:txBody>
                    <a:bodyPr/>
                    <a:lstStyle/>
                    <a:p>
                      <a:pPr lvl="0">
                        <a:buNone/>
                      </a:pPr>
                      <a:endParaRPr lang="en-US" sz="1000"/>
                    </a:p>
                  </a:txBody>
                  <a:tcPr>
                    <a:solidFill>
                      <a:schemeClr val="accent1">
                        <a:lumMod val="20000"/>
                        <a:lumOff val="80000"/>
                      </a:schemeClr>
                    </a:solidFill>
                  </a:tcPr>
                </a:tc>
                <a:tc>
                  <a:txBody>
                    <a:bodyPr/>
                    <a:lstStyle/>
                    <a:p>
                      <a:pPr lvl="0">
                        <a:buNone/>
                      </a:pPr>
                      <a:endParaRPr lang="en-US" sz="1000"/>
                    </a:p>
                  </a:txBody>
                  <a:tcPr>
                    <a:solidFill>
                      <a:schemeClr val="accent1">
                        <a:lumMod val="20000"/>
                        <a:lumOff val="80000"/>
                      </a:schemeClr>
                    </a:solidFill>
                  </a:tcPr>
                </a:tc>
                <a:tc>
                  <a:txBody>
                    <a:bodyPr/>
                    <a:lstStyle/>
                    <a:p>
                      <a:pPr lvl="0">
                        <a:buNone/>
                      </a:pPr>
                      <a:endParaRPr lang="en-US" sz="1000"/>
                    </a:p>
                  </a:txBody>
                  <a:tcPr>
                    <a:solidFill>
                      <a:schemeClr val="accent1">
                        <a:lumMod val="20000"/>
                        <a:lumOff val="80000"/>
                      </a:schemeClr>
                    </a:solidFill>
                  </a:tcPr>
                </a:tc>
                <a:tc>
                  <a:txBody>
                    <a:bodyPr/>
                    <a:lstStyle/>
                    <a:p>
                      <a:pPr lvl="0">
                        <a:buNone/>
                      </a:pPr>
                      <a:endParaRPr lang="en-US" sz="1000"/>
                    </a:p>
                  </a:txBody>
                  <a:tcPr>
                    <a:solidFill>
                      <a:schemeClr val="accent1">
                        <a:lumMod val="20000"/>
                        <a:lumOff val="80000"/>
                      </a:schemeClr>
                    </a:solidFill>
                  </a:tcPr>
                </a:tc>
                <a:tc>
                  <a:txBody>
                    <a:bodyPr/>
                    <a:lstStyle/>
                    <a:p>
                      <a:pPr lvl="0">
                        <a:buNone/>
                      </a:pPr>
                      <a:endParaRPr lang="en-US" sz="1000"/>
                    </a:p>
                  </a:txBody>
                  <a:tcPr>
                    <a:solidFill>
                      <a:schemeClr val="accent1">
                        <a:lumMod val="20000"/>
                        <a:lumOff val="80000"/>
                      </a:schemeClr>
                    </a:solidFill>
                  </a:tcPr>
                </a:tc>
                <a:tc>
                  <a:txBody>
                    <a:bodyPr/>
                    <a:lstStyle/>
                    <a:p>
                      <a:pPr lvl="0">
                        <a:buNone/>
                      </a:pPr>
                      <a:endParaRPr lang="en-US" sz="1000"/>
                    </a:p>
                  </a:txBody>
                  <a:tcPr>
                    <a:solidFill>
                      <a:schemeClr val="accent1">
                        <a:lumMod val="20000"/>
                        <a:lumOff val="80000"/>
                      </a:schemeClr>
                    </a:solidFill>
                  </a:tcPr>
                </a:tc>
                <a:tc>
                  <a:txBody>
                    <a:bodyPr/>
                    <a:lstStyle/>
                    <a:p>
                      <a:pPr lvl="0">
                        <a:buNone/>
                      </a:pPr>
                      <a:endParaRPr lang="en-US" sz="1000"/>
                    </a:p>
                  </a:txBody>
                  <a:tcPr>
                    <a:solidFill>
                      <a:schemeClr val="accent1">
                        <a:lumMod val="20000"/>
                        <a:lumOff val="80000"/>
                      </a:schemeClr>
                    </a:solidFill>
                  </a:tcPr>
                </a:tc>
                <a:tc>
                  <a:txBody>
                    <a:bodyPr/>
                    <a:lstStyle/>
                    <a:p>
                      <a:pPr lvl="0">
                        <a:buNone/>
                      </a:pPr>
                      <a:endParaRPr lang="en-US" sz="1000"/>
                    </a:p>
                  </a:txBody>
                  <a:tcPr>
                    <a:solidFill>
                      <a:schemeClr val="accent1">
                        <a:lumMod val="20000"/>
                        <a:lumOff val="80000"/>
                      </a:schemeClr>
                    </a:solidFill>
                  </a:tcPr>
                </a:tc>
                <a:tc>
                  <a:txBody>
                    <a:bodyPr/>
                    <a:lstStyle/>
                    <a:p>
                      <a:pPr lvl="0">
                        <a:buNone/>
                      </a:pPr>
                      <a:endParaRPr lang="en-US" sz="1000"/>
                    </a:p>
                  </a:txBody>
                  <a:tcPr>
                    <a:solidFill>
                      <a:schemeClr val="accent1">
                        <a:lumMod val="20000"/>
                        <a:lumOff val="80000"/>
                      </a:schemeClr>
                    </a:solidFill>
                  </a:tcPr>
                </a:tc>
                <a:tc>
                  <a:txBody>
                    <a:bodyPr/>
                    <a:lstStyle/>
                    <a:p>
                      <a:pPr lvl="0">
                        <a:buNone/>
                      </a:pPr>
                      <a:endParaRPr lang="en-US" sz="1000"/>
                    </a:p>
                  </a:txBody>
                  <a:tcPr>
                    <a:solidFill>
                      <a:schemeClr val="accent1">
                        <a:lumMod val="20000"/>
                        <a:lumOff val="80000"/>
                      </a:schemeClr>
                    </a:solidFill>
                  </a:tcPr>
                </a:tc>
                <a:tc>
                  <a:txBody>
                    <a:bodyPr/>
                    <a:lstStyle/>
                    <a:p>
                      <a:pPr lvl="0">
                        <a:buNone/>
                      </a:pPr>
                      <a:endParaRPr lang="en-US" sz="1000"/>
                    </a:p>
                  </a:txBody>
                  <a:tcPr>
                    <a:solidFill>
                      <a:schemeClr val="accent1">
                        <a:lumMod val="20000"/>
                        <a:lumOff val="80000"/>
                      </a:schemeClr>
                    </a:solidFill>
                  </a:tcPr>
                </a:tc>
                <a:extLst>
                  <a:ext uri="{0D108BD9-81ED-4DB2-BD59-A6C34878D82A}">
                    <a16:rowId xmlns:a16="http://schemas.microsoft.com/office/drawing/2014/main" val="2786072526"/>
                  </a:ext>
                </a:extLst>
              </a:tr>
              <a:tr h="253509">
                <a:tc>
                  <a:txBody>
                    <a:bodyPr/>
                    <a:lstStyle/>
                    <a:p>
                      <a:pPr lvl="0">
                        <a:buNone/>
                      </a:pPr>
                      <a:r>
                        <a:rPr lang="en-US" sz="1000"/>
                        <a:t>Topic assessment submission </a:t>
                      </a:r>
                    </a:p>
                  </a:txBody>
                  <a:tcPr>
                    <a:solidFill>
                      <a:schemeClr val="tx2">
                        <a:lumMod val="20000"/>
                        <a:lumOff val="80000"/>
                      </a:schemeClr>
                    </a:solidFill>
                  </a:tcPr>
                </a:tc>
                <a:tc>
                  <a:txBody>
                    <a:bodyPr/>
                    <a:lstStyle/>
                    <a:p>
                      <a:pPr lvl="0">
                        <a:buNone/>
                      </a:pPr>
                      <a:endParaRPr lang="en-US" sz="1000"/>
                    </a:p>
                  </a:txBody>
                  <a:tcPr>
                    <a:solidFill>
                      <a:schemeClr val="tx2">
                        <a:lumMod val="20000"/>
                        <a:lumOff val="80000"/>
                      </a:schemeClr>
                    </a:solidFill>
                  </a:tcPr>
                </a:tc>
                <a:tc>
                  <a:txBody>
                    <a:bodyPr/>
                    <a:lstStyle/>
                    <a:p>
                      <a:pPr lvl="0">
                        <a:buNone/>
                      </a:pPr>
                      <a:endParaRPr lang="en-US" sz="1000"/>
                    </a:p>
                  </a:txBody>
                  <a:tcPr>
                    <a:solidFill>
                      <a:schemeClr val="tx2">
                        <a:lumMod val="20000"/>
                        <a:lumOff val="80000"/>
                      </a:schemeClr>
                    </a:solidFill>
                  </a:tcPr>
                </a:tc>
                <a:tc>
                  <a:txBody>
                    <a:bodyPr/>
                    <a:lstStyle/>
                    <a:p>
                      <a:pPr lvl="0">
                        <a:buNone/>
                      </a:pPr>
                      <a:endParaRPr lang="en-US" sz="1000"/>
                    </a:p>
                  </a:txBody>
                  <a:tcPr>
                    <a:solidFill>
                      <a:schemeClr val="tx2">
                        <a:lumMod val="20000"/>
                        <a:lumOff val="80000"/>
                      </a:schemeClr>
                    </a:solidFill>
                  </a:tcPr>
                </a:tc>
                <a:tc>
                  <a:txBody>
                    <a:bodyPr/>
                    <a:lstStyle/>
                    <a:p>
                      <a:pPr lvl="0">
                        <a:buNone/>
                      </a:pPr>
                      <a:endParaRPr lang="en-US" sz="1000"/>
                    </a:p>
                  </a:txBody>
                  <a:tcPr>
                    <a:solidFill>
                      <a:schemeClr val="tx2">
                        <a:lumMod val="20000"/>
                        <a:lumOff val="80000"/>
                      </a:schemeClr>
                    </a:solidFill>
                  </a:tcPr>
                </a:tc>
                <a:tc>
                  <a:txBody>
                    <a:bodyPr/>
                    <a:lstStyle/>
                    <a:p>
                      <a:pPr lvl="0">
                        <a:buNone/>
                      </a:pPr>
                      <a:endParaRPr lang="en-US" sz="1000"/>
                    </a:p>
                  </a:txBody>
                  <a:tcPr>
                    <a:solidFill>
                      <a:schemeClr val="tx2">
                        <a:lumMod val="20000"/>
                        <a:lumOff val="80000"/>
                      </a:schemeClr>
                    </a:solidFill>
                  </a:tcPr>
                </a:tc>
                <a:tc>
                  <a:txBody>
                    <a:bodyPr/>
                    <a:lstStyle/>
                    <a:p>
                      <a:pPr lvl="0">
                        <a:buNone/>
                      </a:pPr>
                      <a:endParaRPr lang="en-US" sz="1000"/>
                    </a:p>
                  </a:txBody>
                  <a:tcPr>
                    <a:solidFill>
                      <a:schemeClr val="tx2">
                        <a:lumMod val="20000"/>
                        <a:lumOff val="80000"/>
                      </a:schemeClr>
                    </a:solidFill>
                  </a:tcPr>
                </a:tc>
                <a:tc>
                  <a:txBody>
                    <a:bodyPr/>
                    <a:lstStyle/>
                    <a:p>
                      <a:pPr lvl="0">
                        <a:buNone/>
                      </a:pPr>
                      <a:endParaRPr lang="en-US" sz="1000"/>
                    </a:p>
                  </a:txBody>
                  <a:tcPr>
                    <a:solidFill>
                      <a:schemeClr val="tx2">
                        <a:lumMod val="20000"/>
                        <a:lumOff val="80000"/>
                      </a:schemeClr>
                    </a:solidFill>
                  </a:tcPr>
                </a:tc>
                <a:tc>
                  <a:txBody>
                    <a:bodyPr/>
                    <a:lstStyle/>
                    <a:p>
                      <a:pPr lvl="0">
                        <a:buNone/>
                      </a:pPr>
                      <a:endParaRPr lang="en-US" sz="1000"/>
                    </a:p>
                  </a:txBody>
                  <a:tcPr>
                    <a:solidFill>
                      <a:schemeClr val="tx2">
                        <a:lumMod val="20000"/>
                        <a:lumOff val="80000"/>
                      </a:schemeClr>
                    </a:solidFill>
                  </a:tcPr>
                </a:tc>
                <a:tc>
                  <a:txBody>
                    <a:bodyPr/>
                    <a:lstStyle/>
                    <a:p>
                      <a:pPr lvl="0">
                        <a:buNone/>
                      </a:pPr>
                      <a:endParaRPr lang="en-US" sz="1000"/>
                    </a:p>
                  </a:txBody>
                  <a:tcPr>
                    <a:solidFill>
                      <a:schemeClr val="tx2">
                        <a:lumMod val="20000"/>
                        <a:lumOff val="80000"/>
                      </a:schemeClr>
                    </a:solidFill>
                  </a:tcPr>
                </a:tc>
                <a:tc>
                  <a:txBody>
                    <a:bodyPr/>
                    <a:lstStyle/>
                    <a:p>
                      <a:pPr lvl="0">
                        <a:buNone/>
                      </a:pPr>
                      <a:endParaRPr lang="en-US" sz="1000"/>
                    </a:p>
                  </a:txBody>
                  <a:tcPr>
                    <a:solidFill>
                      <a:schemeClr val="tx2">
                        <a:lumMod val="20000"/>
                        <a:lumOff val="80000"/>
                      </a:schemeClr>
                    </a:solidFill>
                  </a:tcPr>
                </a:tc>
                <a:tc>
                  <a:txBody>
                    <a:bodyPr/>
                    <a:lstStyle/>
                    <a:p>
                      <a:pPr lvl="0">
                        <a:buNone/>
                      </a:pPr>
                      <a:endParaRPr lang="en-US" sz="1000"/>
                    </a:p>
                  </a:txBody>
                  <a:tcPr>
                    <a:solidFill>
                      <a:schemeClr val="tx2">
                        <a:lumMod val="20000"/>
                        <a:lumOff val="80000"/>
                      </a:schemeClr>
                    </a:solidFill>
                  </a:tcPr>
                </a:tc>
                <a:tc>
                  <a:txBody>
                    <a:bodyPr/>
                    <a:lstStyle/>
                    <a:p>
                      <a:pPr lvl="0">
                        <a:buNone/>
                      </a:pPr>
                      <a:endParaRPr lang="en-US" sz="1000"/>
                    </a:p>
                  </a:txBody>
                  <a:tcPr>
                    <a:solidFill>
                      <a:schemeClr val="tx2">
                        <a:lumMod val="20000"/>
                        <a:lumOff val="80000"/>
                      </a:schemeClr>
                    </a:solidFill>
                  </a:tcPr>
                </a:tc>
                <a:extLst>
                  <a:ext uri="{0D108BD9-81ED-4DB2-BD59-A6C34878D82A}">
                    <a16:rowId xmlns:a16="http://schemas.microsoft.com/office/drawing/2014/main" val="2063355240"/>
                  </a:ext>
                </a:extLst>
              </a:tr>
              <a:tr h="253509">
                <a:tc>
                  <a:txBody>
                    <a:bodyPr/>
                    <a:lstStyle/>
                    <a:p>
                      <a:pPr lvl="0">
                        <a:buNone/>
                      </a:pPr>
                      <a:r>
                        <a:rPr lang="en-US" sz="1000"/>
                        <a:t>Project charter submission </a:t>
                      </a:r>
                    </a:p>
                  </a:txBody>
                  <a:tcPr>
                    <a:solidFill>
                      <a:schemeClr val="accent1">
                        <a:lumMod val="20000"/>
                        <a:lumOff val="80000"/>
                      </a:schemeClr>
                    </a:solidFill>
                  </a:tcPr>
                </a:tc>
                <a:tc>
                  <a:txBody>
                    <a:bodyPr/>
                    <a:lstStyle/>
                    <a:p>
                      <a:pPr lvl="0">
                        <a:buNone/>
                      </a:pPr>
                      <a:endParaRPr lang="en-US" sz="1000"/>
                    </a:p>
                  </a:txBody>
                  <a:tcPr>
                    <a:solidFill>
                      <a:schemeClr val="accent1">
                        <a:lumMod val="20000"/>
                        <a:lumOff val="80000"/>
                      </a:schemeClr>
                    </a:solidFill>
                  </a:tcPr>
                </a:tc>
                <a:tc>
                  <a:txBody>
                    <a:bodyPr/>
                    <a:lstStyle/>
                    <a:p>
                      <a:pPr lvl="0">
                        <a:buNone/>
                      </a:pPr>
                      <a:endParaRPr lang="en-US" sz="1000"/>
                    </a:p>
                  </a:txBody>
                  <a:tcPr>
                    <a:solidFill>
                      <a:schemeClr val="accent1">
                        <a:lumMod val="20000"/>
                        <a:lumOff val="80000"/>
                      </a:schemeClr>
                    </a:solidFill>
                  </a:tcPr>
                </a:tc>
                <a:tc>
                  <a:txBody>
                    <a:bodyPr/>
                    <a:lstStyle/>
                    <a:p>
                      <a:pPr lvl="0">
                        <a:buNone/>
                      </a:pPr>
                      <a:endParaRPr lang="en-US" sz="1000"/>
                    </a:p>
                  </a:txBody>
                  <a:tcPr>
                    <a:solidFill>
                      <a:schemeClr val="accent1">
                        <a:lumMod val="20000"/>
                        <a:lumOff val="80000"/>
                      </a:schemeClr>
                    </a:solidFill>
                  </a:tcPr>
                </a:tc>
                <a:tc>
                  <a:txBody>
                    <a:bodyPr/>
                    <a:lstStyle/>
                    <a:p>
                      <a:pPr lvl="0">
                        <a:buNone/>
                      </a:pPr>
                      <a:endParaRPr lang="en-US" sz="1000"/>
                    </a:p>
                  </a:txBody>
                  <a:tcPr>
                    <a:solidFill>
                      <a:schemeClr val="accent1">
                        <a:lumMod val="20000"/>
                        <a:lumOff val="80000"/>
                      </a:schemeClr>
                    </a:solidFill>
                  </a:tcPr>
                </a:tc>
                <a:tc>
                  <a:txBody>
                    <a:bodyPr/>
                    <a:lstStyle/>
                    <a:p>
                      <a:pPr lvl="0">
                        <a:buNone/>
                      </a:pPr>
                      <a:endParaRPr lang="en-US" sz="1000"/>
                    </a:p>
                  </a:txBody>
                  <a:tcPr>
                    <a:solidFill>
                      <a:schemeClr val="accent1">
                        <a:lumMod val="20000"/>
                        <a:lumOff val="80000"/>
                      </a:schemeClr>
                    </a:solidFill>
                  </a:tcPr>
                </a:tc>
                <a:tc>
                  <a:txBody>
                    <a:bodyPr/>
                    <a:lstStyle/>
                    <a:p>
                      <a:pPr lvl="0">
                        <a:buNone/>
                      </a:pPr>
                      <a:endParaRPr lang="en-US" sz="1000"/>
                    </a:p>
                  </a:txBody>
                  <a:tcPr>
                    <a:solidFill>
                      <a:schemeClr val="accent1">
                        <a:lumMod val="20000"/>
                        <a:lumOff val="80000"/>
                      </a:schemeClr>
                    </a:solidFill>
                  </a:tcPr>
                </a:tc>
                <a:tc>
                  <a:txBody>
                    <a:bodyPr/>
                    <a:lstStyle/>
                    <a:p>
                      <a:pPr lvl="0">
                        <a:buNone/>
                      </a:pPr>
                      <a:endParaRPr lang="en-US" sz="1000"/>
                    </a:p>
                  </a:txBody>
                  <a:tcPr>
                    <a:solidFill>
                      <a:schemeClr val="accent1">
                        <a:lumMod val="20000"/>
                        <a:lumOff val="80000"/>
                      </a:schemeClr>
                    </a:solidFill>
                  </a:tcPr>
                </a:tc>
                <a:tc>
                  <a:txBody>
                    <a:bodyPr/>
                    <a:lstStyle/>
                    <a:p>
                      <a:pPr lvl="0">
                        <a:buNone/>
                      </a:pPr>
                      <a:endParaRPr lang="en-US" sz="1000"/>
                    </a:p>
                  </a:txBody>
                  <a:tcPr>
                    <a:solidFill>
                      <a:schemeClr val="accent1">
                        <a:lumMod val="20000"/>
                        <a:lumOff val="80000"/>
                      </a:schemeClr>
                    </a:solidFill>
                  </a:tcPr>
                </a:tc>
                <a:tc>
                  <a:txBody>
                    <a:bodyPr/>
                    <a:lstStyle/>
                    <a:p>
                      <a:pPr lvl="0">
                        <a:buNone/>
                      </a:pPr>
                      <a:endParaRPr lang="en-US" sz="1000"/>
                    </a:p>
                  </a:txBody>
                  <a:tcPr>
                    <a:solidFill>
                      <a:schemeClr val="accent1">
                        <a:lumMod val="20000"/>
                        <a:lumOff val="80000"/>
                      </a:schemeClr>
                    </a:solidFill>
                  </a:tcPr>
                </a:tc>
                <a:tc>
                  <a:txBody>
                    <a:bodyPr/>
                    <a:lstStyle/>
                    <a:p>
                      <a:pPr lvl="0">
                        <a:buNone/>
                      </a:pPr>
                      <a:endParaRPr lang="en-US" sz="1000"/>
                    </a:p>
                  </a:txBody>
                  <a:tcPr>
                    <a:solidFill>
                      <a:schemeClr val="accent1">
                        <a:lumMod val="20000"/>
                        <a:lumOff val="80000"/>
                      </a:schemeClr>
                    </a:solidFill>
                  </a:tcPr>
                </a:tc>
                <a:tc>
                  <a:txBody>
                    <a:bodyPr/>
                    <a:lstStyle/>
                    <a:p>
                      <a:pPr lvl="0">
                        <a:buNone/>
                      </a:pPr>
                      <a:endParaRPr lang="en-US" sz="1000"/>
                    </a:p>
                  </a:txBody>
                  <a:tcPr>
                    <a:solidFill>
                      <a:schemeClr val="accent1">
                        <a:lumMod val="20000"/>
                        <a:lumOff val="80000"/>
                      </a:schemeClr>
                    </a:solidFill>
                  </a:tcPr>
                </a:tc>
                <a:tc>
                  <a:txBody>
                    <a:bodyPr/>
                    <a:lstStyle/>
                    <a:p>
                      <a:pPr lvl="0">
                        <a:buNone/>
                      </a:pPr>
                      <a:endParaRPr lang="en-US" sz="1000"/>
                    </a:p>
                  </a:txBody>
                  <a:tcPr>
                    <a:solidFill>
                      <a:schemeClr val="accent1">
                        <a:lumMod val="20000"/>
                        <a:lumOff val="80000"/>
                      </a:schemeClr>
                    </a:solidFill>
                  </a:tcPr>
                </a:tc>
                <a:extLst>
                  <a:ext uri="{0D108BD9-81ED-4DB2-BD59-A6C34878D82A}">
                    <a16:rowId xmlns:a16="http://schemas.microsoft.com/office/drawing/2014/main" val="4014778049"/>
                  </a:ext>
                </a:extLst>
              </a:tr>
              <a:tr h="253509">
                <a:tc>
                  <a:txBody>
                    <a:bodyPr/>
                    <a:lstStyle/>
                    <a:p>
                      <a:pPr lvl="0">
                        <a:buNone/>
                      </a:pPr>
                      <a:r>
                        <a:rPr lang="en-US" sz="1000"/>
                        <a:t>Proposal presentation </a:t>
                      </a:r>
                    </a:p>
                  </a:txBody>
                  <a:tcPr>
                    <a:solidFill>
                      <a:schemeClr val="tx2">
                        <a:lumMod val="20000"/>
                        <a:lumOff val="80000"/>
                      </a:schemeClr>
                    </a:solidFill>
                  </a:tcPr>
                </a:tc>
                <a:tc>
                  <a:txBody>
                    <a:bodyPr/>
                    <a:lstStyle/>
                    <a:p>
                      <a:pPr lvl="0">
                        <a:buNone/>
                      </a:pPr>
                      <a:endParaRPr lang="en-US" sz="1000"/>
                    </a:p>
                  </a:txBody>
                  <a:tcPr>
                    <a:solidFill>
                      <a:schemeClr val="tx2">
                        <a:lumMod val="20000"/>
                        <a:lumOff val="80000"/>
                      </a:schemeClr>
                    </a:solidFill>
                  </a:tcPr>
                </a:tc>
                <a:tc>
                  <a:txBody>
                    <a:bodyPr/>
                    <a:lstStyle/>
                    <a:p>
                      <a:pPr lvl="0">
                        <a:buNone/>
                      </a:pPr>
                      <a:endParaRPr lang="en-US" sz="1000"/>
                    </a:p>
                  </a:txBody>
                  <a:tcPr>
                    <a:solidFill>
                      <a:schemeClr val="tx2">
                        <a:lumMod val="20000"/>
                        <a:lumOff val="80000"/>
                      </a:schemeClr>
                    </a:solidFill>
                  </a:tcPr>
                </a:tc>
                <a:tc>
                  <a:txBody>
                    <a:bodyPr/>
                    <a:lstStyle/>
                    <a:p>
                      <a:pPr lvl="0">
                        <a:buNone/>
                      </a:pPr>
                      <a:endParaRPr lang="en-US" sz="1000"/>
                    </a:p>
                  </a:txBody>
                  <a:tcPr>
                    <a:solidFill>
                      <a:schemeClr val="tx2">
                        <a:lumMod val="20000"/>
                        <a:lumOff val="80000"/>
                      </a:schemeClr>
                    </a:solidFill>
                  </a:tcPr>
                </a:tc>
                <a:tc>
                  <a:txBody>
                    <a:bodyPr/>
                    <a:lstStyle/>
                    <a:p>
                      <a:pPr lvl="0">
                        <a:buNone/>
                      </a:pPr>
                      <a:endParaRPr lang="en-US" sz="1000"/>
                    </a:p>
                  </a:txBody>
                  <a:tcPr>
                    <a:solidFill>
                      <a:schemeClr val="tx2">
                        <a:lumMod val="20000"/>
                        <a:lumOff val="80000"/>
                      </a:schemeClr>
                    </a:solidFill>
                  </a:tcPr>
                </a:tc>
                <a:tc>
                  <a:txBody>
                    <a:bodyPr/>
                    <a:lstStyle/>
                    <a:p>
                      <a:pPr lvl="0">
                        <a:buNone/>
                      </a:pPr>
                      <a:endParaRPr lang="en-US" sz="1000"/>
                    </a:p>
                  </a:txBody>
                  <a:tcPr>
                    <a:solidFill>
                      <a:schemeClr val="tx2">
                        <a:lumMod val="20000"/>
                        <a:lumOff val="80000"/>
                      </a:schemeClr>
                    </a:solidFill>
                  </a:tcPr>
                </a:tc>
                <a:tc>
                  <a:txBody>
                    <a:bodyPr/>
                    <a:lstStyle/>
                    <a:p>
                      <a:pPr lvl="0">
                        <a:buNone/>
                      </a:pPr>
                      <a:endParaRPr lang="en-US" sz="1000"/>
                    </a:p>
                  </a:txBody>
                  <a:tcPr>
                    <a:solidFill>
                      <a:schemeClr val="tx2">
                        <a:lumMod val="20000"/>
                        <a:lumOff val="80000"/>
                      </a:schemeClr>
                    </a:solidFill>
                  </a:tcPr>
                </a:tc>
                <a:tc>
                  <a:txBody>
                    <a:bodyPr/>
                    <a:lstStyle/>
                    <a:p>
                      <a:pPr lvl="0">
                        <a:buNone/>
                      </a:pPr>
                      <a:endParaRPr lang="en-US" sz="1000"/>
                    </a:p>
                  </a:txBody>
                  <a:tcPr>
                    <a:solidFill>
                      <a:schemeClr val="tx2">
                        <a:lumMod val="20000"/>
                        <a:lumOff val="80000"/>
                      </a:schemeClr>
                    </a:solidFill>
                  </a:tcPr>
                </a:tc>
                <a:tc>
                  <a:txBody>
                    <a:bodyPr/>
                    <a:lstStyle/>
                    <a:p>
                      <a:pPr lvl="0">
                        <a:buNone/>
                      </a:pPr>
                      <a:endParaRPr lang="en-US" sz="1000"/>
                    </a:p>
                  </a:txBody>
                  <a:tcPr>
                    <a:solidFill>
                      <a:schemeClr val="tx2">
                        <a:lumMod val="20000"/>
                        <a:lumOff val="80000"/>
                      </a:schemeClr>
                    </a:solidFill>
                  </a:tcPr>
                </a:tc>
                <a:tc>
                  <a:txBody>
                    <a:bodyPr/>
                    <a:lstStyle/>
                    <a:p>
                      <a:pPr lvl="0">
                        <a:buNone/>
                      </a:pPr>
                      <a:endParaRPr lang="en-US" sz="1000"/>
                    </a:p>
                  </a:txBody>
                  <a:tcPr>
                    <a:solidFill>
                      <a:schemeClr val="tx2">
                        <a:lumMod val="20000"/>
                        <a:lumOff val="80000"/>
                      </a:schemeClr>
                    </a:solidFill>
                  </a:tcPr>
                </a:tc>
                <a:tc>
                  <a:txBody>
                    <a:bodyPr/>
                    <a:lstStyle/>
                    <a:p>
                      <a:pPr lvl="0">
                        <a:buNone/>
                      </a:pPr>
                      <a:endParaRPr lang="en-US" sz="1000"/>
                    </a:p>
                  </a:txBody>
                  <a:tcPr>
                    <a:solidFill>
                      <a:schemeClr val="tx2">
                        <a:lumMod val="20000"/>
                        <a:lumOff val="80000"/>
                      </a:schemeClr>
                    </a:solidFill>
                  </a:tcPr>
                </a:tc>
                <a:tc>
                  <a:txBody>
                    <a:bodyPr/>
                    <a:lstStyle/>
                    <a:p>
                      <a:pPr lvl="0">
                        <a:buNone/>
                      </a:pPr>
                      <a:endParaRPr lang="en-US" sz="1000"/>
                    </a:p>
                  </a:txBody>
                  <a:tcPr>
                    <a:solidFill>
                      <a:schemeClr val="tx2">
                        <a:lumMod val="20000"/>
                        <a:lumOff val="80000"/>
                      </a:schemeClr>
                    </a:solidFill>
                  </a:tcPr>
                </a:tc>
                <a:tc>
                  <a:txBody>
                    <a:bodyPr/>
                    <a:lstStyle/>
                    <a:p>
                      <a:pPr lvl="0">
                        <a:buNone/>
                      </a:pPr>
                      <a:endParaRPr lang="en-US" sz="1000"/>
                    </a:p>
                  </a:txBody>
                  <a:tcPr>
                    <a:solidFill>
                      <a:schemeClr val="tx2">
                        <a:lumMod val="20000"/>
                        <a:lumOff val="80000"/>
                      </a:schemeClr>
                    </a:solidFill>
                  </a:tcPr>
                </a:tc>
                <a:extLst>
                  <a:ext uri="{0D108BD9-81ED-4DB2-BD59-A6C34878D82A}">
                    <a16:rowId xmlns:a16="http://schemas.microsoft.com/office/drawing/2014/main" val="1377654613"/>
                  </a:ext>
                </a:extLst>
              </a:tr>
              <a:tr h="253509">
                <a:tc>
                  <a:txBody>
                    <a:bodyPr/>
                    <a:lstStyle/>
                    <a:p>
                      <a:pPr lvl="0">
                        <a:buNone/>
                      </a:pPr>
                      <a:r>
                        <a:rPr lang="en-US" sz="1000"/>
                        <a:t>Proposal report submission </a:t>
                      </a:r>
                    </a:p>
                  </a:txBody>
                  <a:tcPr>
                    <a:solidFill>
                      <a:schemeClr val="accent1">
                        <a:lumMod val="20000"/>
                        <a:lumOff val="80000"/>
                      </a:schemeClr>
                    </a:solidFill>
                  </a:tcPr>
                </a:tc>
                <a:tc>
                  <a:txBody>
                    <a:bodyPr/>
                    <a:lstStyle/>
                    <a:p>
                      <a:pPr lvl="0">
                        <a:buNone/>
                      </a:pPr>
                      <a:endParaRPr lang="en-US" sz="1000"/>
                    </a:p>
                  </a:txBody>
                  <a:tcPr>
                    <a:solidFill>
                      <a:schemeClr val="accent1">
                        <a:lumMod val="20000"/>
                        <a:lumOff val="80000"/>
                      </a:schemeClr>
                    </a:solidFill>
                  </a:tcPr>
                </a:tc>
                <a:tc>
                  <a:txBody>
                    <a:bodyPr/>
                    <a:lstStyle/>
                    <a:p>
                      <a:pPr lvl="0">
                        <a:buNone/>
                      </a:pPr>
                      <a:endParaRPr lang="en-US" sz="1000"/>
                    </a:p>
                  </a:txBody>
                  <a:tcPr>
                    <a:solidFill>
                      <a:schemeClr val="accent1">
                        <a:lumMod val="20000"/>
                        <a:lumOff val="80000"/>
                      </a:schemeClr>
                    </a:solidFill>
                  </a:tcPr>
                </a:tc>
                <a:tc>
                  <a:txBody>
                    <a:bodyPr/>
                    <a:lstStyle/>
                    <a:p>
                      <a:pPr lvl="0">
                        <a:buNone/>
                      </a:pPr>
                      <a:endParaRPr lang="en-US" sz="1000"/>
                    </a:p>
                  </a:txBody>
                  <a:tcPr>
                    <a:solidFill>
                      <a:schemeClr val="accent1">
                        <a:lumMod val="20000"/>
                        <a:lumOff val="80000"/>
                      </a:schemeClr>
                    </a:solidFill>
                  </a:tcPr>
                </a:tc>
                <a:tc>
                  <a:txBody>
                    <a:bodyPr/>
                    <a:lstStyle/>
                    <a:p>
                      <a:pPr lvl="0">
                        <a:buNone/>
                      </a:pPr>
                      <a:endParaRPr lang="en-US" sz="1000"/>
                    </a:p>
                  </a:txBody>
                  <a:tcPr>
                    <a:solidFill>
                      <a:schemeClr val="accent1">
                        <a:lumMod val="20000"/>
                        <a:lumOff val="80000"/>
                      </a:schemeClr>
                    </a:solidFill>
                  </a:tcPr>
                </a:tc>
                <a:tc>
                  <a:txBody>
                    <a:bodyPr/>
                    <a:lstStyle/>
                    <a:p>
                      <a:pPr lvl="0">
                        <a:buNone/>
                      </a:pPr>
                      <a:endParaRPr lang="en-US" sz="1000"/>
                    </a:p>
                  </a:txBody>
                  <a:tcPr>
                    <a:solidFill>
                      <a:schemeClr val="accent1">
                        <a:lumMod val="20000"/>
                        <a:lumOff val="80000"/>
                      </a:schemeClr>
                    </a:solidFill>
                  </a:tcPr>
                </a:tc>
                <a:tc>
                  <a:txBody>
                    <a:bodyPr/>
                    <a:lstStyle/>
                    <a:p>
                      <a:pPr lvl="0">
                        <a:buNone/>
                      </a:pPr>
                      <a:endParaRPr lang="en-US" sz="1000"/>
                    </a:p>
                  </a:txBody>
                  <a:tcPr>
                    <a:solidFill>
                      <a:schemeClr val="accent1">
                        <a:lumMod val="20000"/>
                        <a:lumOff val="80000"/>
                      </a:schemeClr>
                    </a:solidFill>
                  </a:tcPr>
                </a:tc>
                <a:tc>
                  <a:txBody>
                    <a:bodyPr/>
                    <a:lstStyle/>
                    <a:p>
                      <a:pPr lvl="0">
                        <a:buNone/>
                      </a:pPr>
                      <a:endParaRPr lang="en-US" sz="1000"/>
                    </a:p>
                  </a:txBody>
                  <a:tcPr>
                    <a:solidFill>
                      <a:schemeClr val="accent1">
                        <a:lumMod val="20000"/>
                        <a:lumOff val="80000"/>
                      </a:schemeClr>
                    </a:solidFill>
                  </a:tcPr>
                </a:tc>
                <a:tc>
                  <a:txBody>
                    <a:bodyPr/>
                    <a:lstStyle/>
                    <a:p>
                      <a:pPr lvl="0">
                        <a:buNone/>
                      </a:pPr>
                      <a:endParaRPr lang="en-US" sz="1000"/>
                    </a:p>
                  </a:txBody>
                  <a:tcPr>
                    <a:solidFill>
                      <a:schemeClr val="accent1">
                        <a:lumMod val="20000"/>
                        <a:lumOff val="80000"/>
                      </a:schemeClr>
                    </a:solidFill>
                  </a:tcPr>
                </a:tc>
                <a:tc>
                  <a:txBody>
                    <a:bodyPr/>
                    <a:lstStyle/>
                    <a:p>
                      <a:pPr lvl="0">
                        <a:buNone/>
                      </a:pPr>
                      <a:endParaRPr lang="en-US" sz="1000"/>
                    </a:p>
                  </a:txBody>
                  <a:tcPr>
                    <a:solidFill>
                      <a:schemeClr val="accent1">
                        <a:lumMod val="20000"/>
                        <a:lumOff val="80000"/>
                      </a:schemeClr>
                    </a:solidFill>
                  </a:tcPr>
                </a:tc>
                <a:tc>
                  <a:txBody>
                    <a:bodyPr/>
                    <a:lstStyle/>
                    <a:p>
                      <a:pPr lvl="0">
                        <a:buNone/>
                      </a:pPr>
                      <a:endParaRPr lang="en-US" sz="1000"/>
                    </a:p>
                  </a:txBody>
                  <a:tcPr>
                    <a:solidFill>
                      <a:schemeClr val="accent1">
                        <a:lumMod val="20000"/>
                        <a:lumOff val="80000"/>
                      </a:schemeClr>
                    </a:solidFill>
                  </a:tcPr>
                </a:tc>
                <a:tc>
                  <a:txBody>
                    <a:bodyPr/>
                    <a:lstStyle/>
                    <a:p>
                      <a:pPr lvl="0">
                        <a:buNone/>
                      </a:pPr>
                      <a:endParaRPr lang="en-US" sz="1000"/>
                    </a:p>
                  </a:txBody>
                  <a:tcPr>
                    <a:solidFill>
                      <a:schemeClr val="accent1">
                        <a:lumMod val="20000"/>
                        <a:lumOff val="80000"/>
                      </a:schemeClr>
                    </a:solidFill>
                  </a:tcPr>
                </a:tc>
                <a:tc>
                  <a:txBody>
                    <a:bodyPr/>
                    <a:lstStyle/>
                    <a:p>
                      <a:pPr lvl="0">
                        <a:buNone/>
                      </a:pPr>
                      <a:endParaRPr lang="en-US" sz="1000"/>
                    </a:p>
                  </a:txBody>
                  <a:tcPr>
                    <a:solidFill>
                      <a:schemeClr val="accent1">
                        <a:lumMod val="20000"/>
                        <a:lumOff val="80000"/>
                      </a:schemeClr>
                    </a:solidFill>
                  </a:tcPr>
                </a:tc>
                <a:extLst>
                  <a:ext uri="{0D108BD9-81ED-4DB2-BD59-A6C34878D82A}">
                    <a16:rowId xmlns:a16="http://schemas.microsoft.com/office/drawing/2014/main" val="2598053731"/>
                  </a:ext>
                </a:extLst>
              </a:tr>
              <a:tr h="253509">
                <a:tc>
                  <a:txBody>
                    <a:bodyPr/>
                    <a:lstStyle/>
                    <a:p>
                      <a:pPr lvl="0">
                        <a:buNone/>
                      </a:pPr>
                      <a:r>
                        <a:rPr lang="en-US" sz="1000"/>
                        <a:t>Implementation of the project(50%)</a:t>
                      </a:r>
                    </a:p>
                  </a:txBody>
                  <a:tcPr>
                    <a:solidFill>
                      <a:schemeClr val="tx2">
                        <a:lumMod val="20000"/>
                        <a:lumOff val="80000"/>
                      </a:schemeClr>
                    </a:solidFill>
                  </a:tcPr>
                </a:tc>
                <a:tc>
                  <a:txBody>
                    <a:bodyPr/>
                    <a:lstStyle/>
                    <a:p>
                      <a:pPr lvl="0">
                        <a:buNone/>
                      </a:pPr>
                      <a:endParaRPr lang="en-US" sz="1000"/>
                    </a:p>
                  </a:txBody>
                  <a:tcPr>
                    <a:solidFill>
                      <a:schemeClr val="tx2">
                        <a:lumMod val="20000"/>
                        <a:lumOff val="80000"/>
                      </a:schemeClr>
                    </a:solidFill>
                  </a:tcPr>
                </a:tc>
                <a:tc>
                  <a:txBody>
                    <a:bodyPr/>
                    <a:lstStyle/>
                    <a:p>
                      <a:pPr lvl="0">
                        <a:buNone/>
                      </a:pPr>
                      <a:endParaRPr lang="en-US" sz="1000"/>
                    </a:p>
                  </a:txBody>
                  <a:tcPr>
                    <a:solidFill>
                      <a:schemeClr val="tx2">
                        <a:lumMod val="20000"/>
                        <a:lumOff val="80000"/>
                      </a:schemeClr>
                    </a:solidFill>
                  </a:tcPr>
                </a:tc>
                <a:tc>
                  <a:txBody>
                    <a:bodyPr/>
                    <a:lstStyle/>
                    <a:p>
                      <a:pPr lvl="0">
                        <a:buNone/>
                      </a:pPr>
                      <a:endParaRPr lang="en-US" sz="1000"/>
                    </a:p>
                  </a:txBody>
                  <a:tcPr>
                    <a:solidFill>
                      <a:schemeClr val="tx2">
                        <a:lumMod val="20000"/>
                        <a:lumOff val="80000"/>
                      </a:schemeClr>
                    </a:solidFill>
                  </a:tcPr>
                </a:tc>
                <a:tc>
                  <a:txBody>
                    <a:bodyPr/>
                    <a:lstStyle/>
                    <a:p>
                      <a:pPr lvl="0">
                        <a:buNone/>
                      </a:pPr>
                      <a:endParaRPr lang="en-US" sz="1000"/>
                    </a:p>
                  </a:txBody>
                  <a:tcPr>
                    <a:solidFill>
                      <a:schemeClr val="tx2">
                        <a:lumMod val="20000"/>
                        <a:lumOff val="80000"/>
                      </a:schemeClr>
                    </a:solidFill>
                  </a:tcPr>
                </a:tc>
                <a:tc>
                  <a:txBody>
                    <a:bodyPr/>
                    <a:lstStyle/>
                    <a:p>
                      <a:pPr lvl="0">
                        <a:buNone/>
                      </a:pPr>
                      <a:endParaRPr lang="en-US" sz="1000"/>
                    </a:p>
                  </a:txBody>
                  <a:tcPr>
                    <a:solidFill>
                      <a:schemeClr val="tx2">
                        <a:lumMod val="20000"/>
                        <a:lumOff val="80000"/>
                      </a:schemeClr>
                    </a:solidFill>
                  </a:tcPr>
                </a:tc>
                <a:tc>
                  <a:txBody>
                    <a:bodyPr/>
                    <a:lstStyle/>
                    <a:p>
                      <a:pPr lvl="0">
                        <a:buNone/>
                      </a:pPr>
                      <a:endParaRPr lang="en-US" sz="1000"/>
                    </a:p>
                  </a:txBody>
                  <a:tcPr>
                    <a:solidFill>
                      <a:schemeClr val="tx2">
                        <a:lumMod val="20000"/>
                        <a:lumOff val="80000"/>
                      </a:schemeClr>
                    </a:solidFill>
                  </a:tcPr>
                </a:tc>
                <a:tc>
                  <a:txBody>
                    <a:bodyPr/>
                    <a:lstStyle/>
                    <a:p>
                      <a:pPr lvl="0">
                        <a:buNone/>
                      </a:pPr>
                      <a:endParaRPr lang="en-US" sz="1000"/>
                    </a:p>
                  </a:txBody>
                  <a:tcPr>
                    <a:solidFill>
                      <a:schemeClr val="tx2">
                        <a:lumMod val="20000"/>
                        <a:lumOff val="80000"/>
                      </a:schemeClr>
                    </a:solidFill>
                  </a:tcPr>
                </a:tc>
                <a:tc>
                  <a:txBody>
                    <a:bodyPr/>
                    <a:lstStyle/>
                    <a:p>
                      <a:pPr lvl="0">
                        <a:buNone/>
                      </a:pPr>
                      <a:endParaRPr lang="en-US" sz="1000"/>
                    </a:p>
                  </a:txBody>
                  <a:tcPr>
                    <a:solidFill>
                      <a:schemeClr val="tx2">
                        <a:lumMod val="20000"/>
                        <a:lumOff val="80000"/>
                      </a:schemeClr>
                    </a:solidFill>
                  </a:tcPr>
                </a:tc>
                <a:tc>
                  <a:txBody>
                    <a:bodyPr/>
                    <a:lstStyle/>
                    <a:p>
                      <a:pPr lvl="0">
                        <a:buNone/>
                      </a:pPr>
                      <a:endParaRPr lang="en-US" sz="1000"/>
                    </a:p>
                  </a:txBody>
                  <a:tcPr>
                    <a:solidFill>
                      <a:schemeClr val="tx2">
                        <a:lumMod val="20000"/>
                        <a:lumOff val="80000"/>
                      </a:schemeClr>
                    </a:solidFill>
                  </a:tcPr>
                </a:tc>
                <a:tc>
                  <a:txBody>
                    <a:bodyPr/>
                    <a:lstStyle/>
                    <a:p>
                      <a:pPr lvl="0">
                        <a:buNone/>
                      </a:pPr>
                      <a:endParaRPr lang="en-US" sz="1000"/>
                    </a:p>
                  </a:txBody>
                  <a:tcPr>
                    <a:solidFill>
                      <a:schemeClr val="tx2">
                        <a:lumMod val="20000"/>
                        <a:lumOff val="80000"/>
                      </a:schemeClr>
                    </a:solidFill>
                  </a:tcPr>
                </a:tc>
                <a:tc>
                  <a:txBody>
                    <a:bodyPr/>
                    <a:lstStyle/>
                    <a:p>
                      <a:pPr lvl="0">
                        <a:buNone/>
                      </a:pPr>
                      <a:endParaRPr lang="en-US" sz="1000"/>
                    </a:p>
                  </a:txBody>
                  <a:tcPr>
                    <a:solidFill>
                      <a:schemeClr val="tx2">
                        <a:lumMod val="20000"/>
                        <a:lumOff val="80000"/>
                      </a:schemeClr>
                    </a:solidFill>
                  </a:tcPr>
                </a:tc>
                <a:tc>
                  <a:txBody>
                    <a:bodyPr/>
                    <a:lstStyle/>
                    <a:p>
                      <a:pPr lvl="0">
                        <a:buNone/>
                      </a:pPr>
                      <a:endParaRPr lang="en-US" sz="1000"/>
                    </a:p>
                  </a:txBody>
                  <a:tcPr>
                    <a:solidFill>
                      <a:schemeClr val="tx2">
                        <a:lumMod val="20000"/>
                        <a:lumOff val="80000"/>
                      </a:schemeClr>
                    </a:solidFill>
                  </a:tcPr>
                </a:tc>
                <a:extLst>
                  <a:ext uri="{0D108BD9-81ED-4DB2-BD59-A6C34878D82A}">
                    <a16:rowId xmlns:a16="http://schemas.microsoft.com/office/drawing/2014/main" val="7117229"/>
                  </a:ext>
                </a:extLst>
              </a:tr>
              <a:tr h="253509">
                <a:tc>
                  <a:txBody>
                    <a:bodyPr/>
                    <a:lstStyle/>
                    <a:p>
                      <a:pPr lvl="0">
                        <a:buNone/>
                      </a:pPr>
                      <a:r>
                        <a:rPr lang="en-US" sz="1000"/>
                        <a:t>Progress presentation 01</a:t>
                      </a:r>
                    </a:p>
                  </a:txBody>
                  <a:tcPr>
                    <a:solidFill>
                      <a:schemeClr val="accent1">
                        <a:lumMod val="20000"/>
                        <a:lumOff val="80000"/>
                      </a:schemeClr>
                    </a:solidFill>
                  </a:tcPr>
                </a:tc>
                <a:tc>
                  <a:txBody>
                    <a:bodyPr/>
                    <a:lstStyle/>
                    <a:p>
                      <a:pPr lvl="0">
                        <a:buNone/>
                      </a:pPr>
                      <a:endParaRPr lang="en-US" sz="1000"/>
                    </a:p>
                  </a:txBody>
                  <a:tcPr>
                    <a:solidFill>
                      <a:schemeClr val="accent1">
                        <a:lumMod val="20000"/>
                        <a:lumOff val="80000"/>
                      </a:schemeClr>
                    </a:solidFill>
                  </a:tcPr>
                </a:tc>
                <a:tc>
                  <a:txBody>
                    <a:bodyPr/>
                    <a:lstStyle/>
                    <a:p>
                      <a:pPr lvl="0">
                        <a:buNone/>
                      </a:pPr>
                      <a:endParaRPr lang="en-US" sz="1000"/>
                    </a:p>
                  </a:txBody>
                  <a:tcPr>
                    <a:solidFill>
                      <a:schemeClr val="accent1">
                        <a:lumMod val="20000"/>
                        <a:lumOff val="80000"/>
                      </a:schemeClr>
                    </a:solidFill>
                  </a:tcPr>
                </a:tc>
                <a:tc>
                  <a:txBody>
                    <a:bodyPr/>
                    <a:lstStyle/>
                    <a:p>
                      <a:pPr lvl="0">
                        <a:buNone/>
                      </a:pPr>
                      <a:endParaRPr lang="en-US" sz="1000"/>
                    </a:p>
                  </a:txBody>
                  <a:tcPr>
                    <a:solidFill>
                      <a:schemeClr val="accent1">
                        <a:lumMod val="20000"/>
                        <a:lumOff val="80000"/>
                      </a:schemeClr>
                    </a:solidFill>
                  </a:tcPr>
                </a:tc>
                <a:tc>
                  <a:txBody>
                    <a:bodyPr/>
                    <a:lstStyle/>
                    <a:p>
                      <a:pPr lvl="0">
                        <a:buNone/>
                      </a:pPr>
                      <a:endParaRPr lang="en-US" sz="1000"/>
                    </a:p>
                  </a:txBody>
                  <a:tcPr>
                    <a:solidFill>
                      <a:schemeClr val="accent1">
                        <a:lumMod val="20000"/>
                        <a:lumOff val="80000"/>
                      </a:schemeClr>
                    </a:solidFill>
                  </a:tcPr>
                </a:tc>
                <a:tc>
                  <a:txBody>
                    <a:bodyPr/>
                    <a:lstStyle/>
                    <a:p>
                      <a:pPr lvl="0">
                        <a:buNone/>
                      </a:pPr>
                      <a:endParaRPr lang="en-US" sz="1000"/>
                    </a:p>
                  </a:txBody>
                  <a:tcPr>
                    <a:solidFill>
                      <a:schemeClr val="accent1">
                        <a:lumMod val="20000"/>
                        <a:lumOff val="80000"/>
                      </a:schemeClr>
                    </a:solidFill>
                  </a:tcPr>
                </a:tc>
                <a:tc>
                  <a:txBody>
                    <a:bodyPr/>
                    <a:lstStyle/>
                    <a:p>
                      <a:pPr lvl="0">
                        <a:buNone/>
                      </a:pPr>
                      <a:endParaRPr lang="en-US" sz="1000"/>
                    </a:p>
                  </a:txBody>
                  <a:tcPr>
                    <a:solidFill>
                      <a:schemeClr val="accent1">
                        <a:lumMod val="20000"/>
                        <a:lumOff val="80000"/>
                      </a:schemeClr>
                    </a:solidFill>
                  </a:tcPr>
                </a:tc>
                <a:tc>
                  <a:txBody>
                    <a:bodyPr/>
                    <a:lstStyle/>
                    <a:p>
                      <a:pPr lvl="0">
                        <a:buNone/>
                      </a:pPr>
                      <a:endParaRPr lang="en-US" sz="1000"/>
                    </a:p>
                  </a:txBody>
                  <a:tcPr>
                    <a:solidFill>
                      <a:schemeClr val="accent1">
                        <a:lumMod val="20000"/>
                        <a:lumOff val="80000"/>
                      </a:schemeClr>
                    </a:solidFill>
                  </a:tcPr>
                </a:tc>
                <a:tc>
                  <a:txBody>
                    <a:bodyPr/>
                    <a:lstStyle/>
                    <a:p>
                      <a:pPr lvl="0">
                        <a:buNone/>
                      </a:pPr>
                      <a:endParaRPr lang="en-US" sz="1000"/>
                    </a:p>
                  </a:txBody>
                  <a:tcPr>
                    <a:solidFill>
                      <a:schemeClr val="accent1">
                        <a:lumMod val="20000"/>
                        <a:lumOff val="80000"/>
                      </a:schemeClr>
                    </a:solidFill>
                  </a:tcPr>
                </a:tc>
                <a:tc>
                  <a:txBody>
                    <a:bodyPr/>
                    <a:lstStyle/>
                    <a:p>
                      <a:pPr lvl="0">
                        <a:buNone/>
                      </a:pPr>
                      <a:endParaRPr lang="en-US" sz="1000"/>
                    </a:p>
                  </a:txBody>
                  <a:tcPr>
                    <a:solidFill>
                      <a:schemeClr val="accent1">
                        <a:lumMod val="20000"/>
                        <a:lumOff val="80000"/>
                      </a:schemeClr>
                    </a:solidFill>
                  </a:tcPr>
                </a:tc>
                <a:tc>
                  <a:txBody>
                    <a:bodyPr/>
                    <a:lstStyle/>
                    <a:p>
                      <a:pPr lvl="0">
                        <a:buNone/>
                      </a:pPr>
                      <a:endParaRPr lang="en-US" sz="1000"/>
                    </a:p>
                  </a:txBody>
                  <a:tcPr>
                    <a:solidFill>
                      <a:schemeClr val="accent1">
                        <a:lumMod val="20000"/>
                        <a:lumOff val="80000"/>
                      </a:schemeClr>
                    </a:solidFill>
                  </a:tcPr>
                </a:tc>
                <a:tc>
                  <a:txBody>
                    <a:bodyPr/>
                    <a:lstStyle/>
                    <a:p>
                      <a:pPr lvl="0">
                        <a:buNone/>
                      </a:pPr>
                      <a:endParaRPr lang="en-US" sz="1000"/>
                    </a:p>
                  </a:txBody>
                  <a:tcPr>
                    <a:solidFill>
                      <a:schemeClr val="accent1">
                        <a:lumMod val="20000"/>
                        <a:lumOff val="80000"/>
                      </a:schemeClr>
                    </a:solidFill>
                  </a:tcPr>
                </a:tc>
                <a:tc>
                  <a:txBody>
                    <a:bodyPr/>
                    <a:lstStyle/>
                    <a:p>
                      <a:pPr lvl="0">
                        <a:buNone/>
                      </a:pPr>
                      <a:endParaRPr lang="en-US" sz="1000"/>
                    </a:p>
                  </a:txBody>
                  <a:tcPr>
                    <a:solidFill>
                      <a:schemeClr val="accent1">
                        <a:lumMod val="20000"/>
                        <a:lumOff val="80000"/>
                      </a:schemeClr>
                    </a:solidFill>
                  </a:tcPr>
                </a:tc>
                <a:extLst>
                  <a:ext uri="{0D108BD9-81ED-4DB2-BD59-A6C34878D82A}">
                    <a16:rowId xmlns:a16="http://schemas.microsoft.com/office/drawing/2014/main" val="1288725994"/>
                  </a:ext>
                </a:extLst>
              </a:tr>
              <a:tr h="253509">
                <a:tc>
                  <a:txBody>
                    <a:bodyPr/>
                    <a:lstStyle/>
                    <a:p>
                      <a:pPr lvl="0">
                        <a:buNone/>
                      </a:pPr>
                      <a:r>
                        <a:rPr lang="en-US" sz="1000"/>
                        <a:t>Prepare and submit research paper</a:t>
                      </a:r>
                    </a:p>
                  </a:txBody>
                  <a:tcPr>
                    <a:solidFill>
                      <a:schemeClr val="tx2">
                        <a:lumMod val="20000"/>
                        <a:lumOff val="80000"/>
                      </a:schemeClr>
                    </a:solidFill>
                  </a:tcPr>
                </a:tc>
                <a:tc>
                  <a:txBody>
                    <a:bodyPr/>
                    <a:lstStyle/>
                    <a:p>
                      <a:pPr lvl="0">
                        <a:buNone/>
                      </a:pPr>
                      <a:endParaRPr lang="en-US" sz="1000"/>
                    </a:p>
                  </a:txBody>
                  <a:tcPr>
                    <a:solidFill>
                      <a:schemeClr val="tx2">
                        <a:lumMod val="20000"/>
                        <a:lumOff val="80000"/>
                      </a:schemeClr>
                    </a:solidFill>
                  </a:tcPr>
                </a:tc>
                <a:tc>
                  <a:txBody>
                    <a:bodyPr/>
                    <a:lstStyle/>
                    <a:p>
                      <a:pPr lvl="0">
                        <a:buNone/>
                      </a:pPr>
                      <a:endParaRPr lang="en-US" sz="1000"/>
                    </a:p>
                  </a:txBody>
                  <a:tcPr>
                    <a:solidFill>
                      <a:schemeClr val="tx2">
                        <a:lumMod val="20000"/>
                        <a:lumOff val="80000"/>
                      </a:schemeClr>
                    </a:solidFill>
                  </a:tcPr>
                </a:tc>
                <a:tc>
                  <a:txBody>
                    <a:bodyPr/>
                    <a:lstStyle/>
                    <a:p>
                      <a:pPr lvl="0">
                        <a:buNone/>
                      </a:pPr>
                      <a:endParaRPr lang="en-US" sz="1000"/>
                    </a:p>
                  </a:txBody>
                  <a:tcPr>
                    <a:solidFill>
                      <a:schemeClr val="tx2">
                        <a:lumMod val="20000"/>
                        <a:lumOff val="80000"/>
                      </a:schemeClr>
                    </a:solidFill>
                  </a:tcPr>
                </a:tc>
                <a:tc>
                  <a:txBody>
                    <a:bodyPr/>
                    <a:lstStyle/>
                    <a:p>
                      <a:pPr lvl="0">
                        <a:buNone/>
                      </a:pPr>
                      <a:endParaRPr lang="en-US" sz="1000"/>
                    </a:p>
                  </a:txBody>
                  <a:tcPr>
                    <a:solidFill>
                      <a:schemeClr val="tx2">
                        <a:lumMod val="20000"/>
                        <a:lumOff val="80000"/>
                      </a:schemeClr>
                    </a:solidFill>
                  </a:tcPr>
                </a:tc>
                <a:tc>
                  <a:txBody>
                    <a:bodyPr/>
                    <a:lstStyle/>
                    <a:p>
                      <a:pPr lvl="0">
                        <a:buNone/>
                      </a:pPr>
                      <a:endParaRPr lang="en-US" sz="1000"/>
                    </a:p>
                  </a:txBody>
                  <a:tcPr>
                    <a:solidFill>
                      <a:schemeClr val="tx2">
                        <a:lumMod val="20000"/>
                        <a:lumOff val="80000"/>
                      </a:schemeClr>
                    </a:solidFill>
                  </a:tcPr>
                </a:tc>
                <a:tc>
                  <a:txBody>
                    <a:bodyPr/>
                    <a:lstStyle/>
                    <a:p>
                      <a:pPr lvl="0">
                        <a:buNone/>
                      </a:pPr>
                      <a:endParaRPr lang="en-US" sz="1000"/>
                    </a:p>
                  </a:txBody>
                  <a:tcPr>
                    <a:solidFill>
                      <a:schemeClr val="tx2">
                        <a:lumMod val="20000"/>
                        <a:lumOff val="80000"/>
                      </a:schemeClr>
                    </a:solidFill>
                  </a:tcPr>
                </a:tc>
                <a:tc>
                  <a:txBody>
                    <a:bodyPr/>
                    <a:lstStyle/>
                    <a:p>
                      <a:pPr lvl="0">
                        <a:buNone/>
                      </a:pPr>
                      <a:endParaRPr lang="en-US" sz="1000"/>
                    </a:p>
                  </a:txBody>
                  <a:tcPr>
                    <a:solidFill>
                      <a:schemeClr val="tx2">
                        <a:lumMod val="20000"/>
                        <a:lumOff val="80000"/>
                      </a:schemeClr>
                    </a:solidFill>
                  </a:tcPr>
                </a:tc>
                <a:tc>
                  <a:txBody>
                    <a:bodyPr/>
                    <a:lstStyle/>
                    <a:p>
                      <a:pPr lvl="0">
                        <a:buNone/>
                      </a:pPr>
                      <a:endParaRPr lang="en-US" sz="1000"/>
                    </a:p>
                  </a:txBody>
                  <a:tcPr>
                    <a:solidFill>
                      <a:schemeClr val="tx2">
                        <a:lumMod val="20000"/>
                        <a:lumOff val="80000"/>
                      </a:schemeClr>
                    </a:solidFill>
                  </a:tcPr>
                </a:tc>
                <a:tc>
                  <a:txBody>
                    <a:bodyPr/>
                    <a:lstStyle/>
                    <a:p>
                      <a:pPr lvl="0">
                        <a:buNone/>
                      </a:pPr>
                      <a:endParaRPr lang="en-US" sz="1000"/>
                    </a:p>
                  </a:txBody>
                  <a:tcPr>
                    <a:solidFill>
                      <a:schemeClr val="tx2">
                        <a:lumMod val="20000"/>
                        <a:lumOff val="80000"/>
                      </a:schemeClr>
                    </a:solidFill>
                  </a:tcPr>
                </a:tc>
                <a:tc>
                  <a:txBody>
                    <a:bodyPr/>
                    <a:lstStyle/>
                    <a:p>
                      <a:pPr lvl="0">
                        <a:buNone/>
                      </a:pPr>
                      <a:endParaRPr lang="en-US" sz="1000"/>
                    </a:p>
                  </a:txBody>
                  <a:tcPr>
                    <a:solidFill>
                      <a:schemeClr val="tx2">
                        <a:lumMod val="20000"/>
                        <a:lumOff val="80000"/>
                      </a:schemeClr>
                    </a:solidFill>
                  </a:tcPr>
                </a:tc>
                <a:tc>
                  <a:txBody>
                    <a:bodyPr/>
                    <a:lstStyle/>
                    <a:p>
                      <a:pPr lvl="0">
                        <a:buNone/>
                      </a:pPr>
                      <a:endParaRPr lang="en-US" sz="1000"/>
                    </a:p>
                  </a:txBody>
                  <a:tcPr>
                    <a:solidFill>
                      <a:schemeClr val="tx2">
                        <a:lumMod val="20000"/>
                        <a:lumOff val="80000"/>
                      </a:schemeClr>
                    </a:solidFill>
                  </a:tcPr>
                </a:tc>
                <a:tc>
                  <a:txBody>
                    <a:bodyPr/>
                    <a:lstStyle/>
                    <a:p>
                      <a:pPr lvl="0">
                        <a:buNone/>
                      </a:pPr>
                      <a:endParaRPr lang="en-US" sz="1000"/>
                    </a:p>
                  </a:txBody>
                  <a:tcPr>
                    <a:solidFill>
                      <a:schemeClr val="tx2">
                        <a:lumMod val="20000"/>
                        <a:lumOff val="80000"/>
                      </a:schemeClr>
                    </a:solidFill>
                  </a:tcPr>
                </a:tc>
                <a:extLst>
                  <a:ext uri="{0D108BD9-81ED-4DB2-BD59-A6C34878D82A}">
                    <a16:rowId xmlns:a16="http://schemas.microsoft.com/office/drawing/2014/main" val="1954711840"/>
                  </a:ext>
                </a:extLst>
              </a:tr>
              <a:tr h="253509">
                <a:tc>
                  <a:txBody>
                    <a:bodyPr/>
                    <a:lstStyle/>
                    <a:p>
                      <a:pPr lvl="0">
                        <a:buNone/>
                      </a:pPr>
                      <a:r>
                        <a:rPr lang="en-US" sz="1000"/>
                        <a:t>Implementation of the project(90%)</a:t>
                      </a:r>
                    </a:p>
                  </a:txBody>
                  <a:tcPr>
                    <a:solidFill>
                      <a:schemeClr val="accent1">
                        <a:lumMod val="20000"/>
                        <a:lumOff val="80000"/>
                      </a:schemeClr>
                    </a:solidFill>
                  </a:tcPr>
                </a:tc>
                <a:tc>
                  <a:txBody>
                    <a:bodyPr/>
                    <a:lstStyle/>
                    <a:p>
                      <a:pPr lvl="0">
                        <a:buNone/>
                      </a:pPr>
                      <a:endParaRPr lang="en-US" sz="1000"/>
                    </a:p>
                  </a:txBody>
                  <a:tcPr>
                    <a:solidFill>
                      <a:schemeClr val="accent1">
                        <a:lumMod val="20000"/>
                        <a:lumOff val="80000"/>
                      </a:schemeClr>
                    </a:solidFill>
                  </a:tcPr>
                </a:tc>
                <a:tc>
                  <a:txBody>
                    <a:bodyPr/>
                    <a:lstStyle/>
                    <a:p>
                      <a:pPr lvl="0">
                        <a:buNone/>
                      </a:pPr>
                      <a:endParaRPr lang="en-US" sz="1000"/>
                    </a:p>
                  </a:txBody>
                  <a:tcPr>
                    <a:solidFill>
                      <a:schemeClr val="accent1">
                        <a:lumMod val="20000"/>
                        <a:lumOff val="80000"/>
                      </a:schemeClr>
                    </a:solidFill>
                  </a:tcPr>
                </a:tc>
                <a:tc>
                  <a:txBody>
                    <a:bodyPr/>
                    <a:lstStyle/>
                    <a:p>
                      <a:pPr lvl="0">
                        <a:buNone/>
                      </a:pPr>
                      <a:endParaRPr lang="en-US" sz="1000"/>
                    </a:p>
                  </a:txBody>
                  <a:tcPr>
                    <a:solidFill>
                      <a:schemeClr val="accent1">
                        <a:lumMod val="20000"/>
                        <a:lumOff val="80000"/>
                      </a:schemeClr>
                    </a:solidFill>
                  </a:tcPr>
                </a:tc>
                <a:tc>
                  <a:txBody>
                    <a:bodyPr/>
                    <a:lstStyle/>
                    <a:p>
                      <a:pPr lvl="0">
                        <a:buNone/>
                      </a:pPr>
                      <a:endParaRPr lang="en-US" sz="1000"/>
                    </a:p>
                  </a:txBody>
                  <a:tcPr>
                    <a:solidFill>
                      <a:schemeClr val="accent1">
                        <a:lumMod val="20000"/>
                        <a:lumOff val="80000"/>
                      </a:schemeClr>
                    </a:solidFill>
                  </a:tcPr>
                </a:tc>
                <a:tc>
                  <a:txBody>
                    <a:bodyPr/>
                    <a:lstStyle/>
                    <a:p>
                      <a:pPr lvl="0">
                        <a:buNone/>
                      </a:pPr>
                      <a:endParaRPr lang="en-US" sz="1000"/>
                    </a:p>
                  </a:txBody>
                  <a:tcPr>
                    <a:solidFill>
                      <a:schemeClr val="accent1">
                        <a:lumMod val="20000"/>
                        <a:lumOff val="80000"/>
                      </a:schemeClr>
                    </a:solidFill>
                  </a:tcPr>
                </a:tc>
                <a:tc>
                  <a:txBody>
                    <a:bodyPr/>
                    <a:lstStyle/>
                    <a:p>
                      <a:pPr lvl="0">
                        <a:buNone/>
                      </a:pPr>
                      <a:endParaRPr lang="en-US" sz="1000"/>
                    </a:p>
                  </a:txBody>
                  <a:tcPr>
                    <a:solidFill>
                      <a:schemeClr val="accent1">
                        <a:lumMod val="20000"/>
                        <a:lumOff val="80000"/>
                      </a:schemeClr>
                    </a:solidFill>
                  </a:tcPr>
                </a:tc>
                <a:tc>
                  <a:txBody>
                    <a:bodyPr/>
                    <a:lstStyle/>
                    <a:p>
                      <a:pPr lvl="0">
                        <a:buNone/>
                      </a:pPr>
                      <a:endParaRPr lang="en-US" sz="1000"/>
                    </a:p>
                  </a:txBody>
                  <a:tcPr>
                    <a:solidFill>
                      <a:schemeClr val="accent1">
                        <a:lumMod val="20000"/>
                        <a:lumOff val="80000"/>
                      </a:schemeClr>
                    </a:solidFill>
                  </a:tcPr>
                </a:tc>
                <a:tc>
                  <a:txBody>
                    <a:bodyPr/>
                    <a:lstStyle/>
                    <a:p>
                      <a:pPr lvl="0">
                        <a:buNone/>
                      </a:pPr>
                      <a:endParaRPr lang="en-US" sz="1000"/>
                    </a:p>
                  </a:txBody>
                  <a:tcPr>
                    <a:solidFill>
                      <a:schemeClr val="accent1">
                        <a:lumMod val="20000"/>
                        <a:lumOff val="80000"/>
                      </a:schemeClr>
                    </a:solidFill>
                  </a:tcPr>
                </a:tc>
                <a:tc>
                  <a:txBody>
                    <a:bodyPr/>
                    <a:lstStyle/>
                    <a:p>
                      <a:pPr lvl="0">
                        <a:buNone/>
                      </a:pPr>
                      <a:endParaRPr lang="en-US" sz="1000"/>
                    </a:p>
                  </a:txBody>
                  <a:tcPr>
                    <a:solidFill>
                      <a:schemeClr val="accent1">
                        <a:lumMod val="20000"/>
                        <a:lumOff val="80000"/>
                      </a:schemeClr>
                    </a:solidFill>
                  </a:tcPr>
                </a:tc>
                <a:tc>
                  <a:txBody>
                    <a:bodyPr/>
                    <a:lstStyle/>
                    <a:p>
                      <a:pPr lvl="0">
                        <a:buNone/>
                      </a:pPr>
                      <a:endParaRPr lang="en-US" sz="1000"/>
                    </a:p>
                  </a:txBody>
                  <a:tcPr>
                    <a:solidFill>
                      <a:schemeClr val="accent1">
                        <a:lumMod val="20000"/>
                        <a:lumOff val="80000"/>
                      </a:schemeClr>
                    </a:solidFill>
                  </a:tcPr>
                </a:tc>
                <a:tc>
                  <a:txBody>
                    <a:bodyPr/>
                    <a:lstStyle/>
                    <a:p>
                      <a:pPr lvl="0">
                        <a:buNone/>
                      </a:pPr>
                      <a:endParaRPr lang="en-US" sz="1000"/>
                    </a:p>
                  </a:txBody>
                  <a:tcPr>
                    <a:solidFill>
                      <a:schemeClr val="accent1">
                        <a:lumMod val="20000"/>
                        <a:lumOff val="80000"/>
                      </a:schemeClr>
                    </a:solidFill>
                  </a:tcPr>
                </a:tc>
                <a:tc>
                  <a:txBody>
                    <a:bodyPr/>
                    <a:lstStyle/>
                    <a:p>
                      <a:pPr lvl="0">
                        <a:buNone/>
                      </a:pPr>
                      <a:endParaRPr lang="en-US" sz="1000"/>
                    </a:p>
                  </a:txBody>
                  <a:tcPr>
                    <a:solidFill>
                      <a:schemeClr val="accent1">
                        <a:lumMod val="20000"/>
                        <a:lumOff val="80000"/>
                      </a:schemeClr>
                    </a:solidFill>
                  </a:tcPr>
                </a:tc>
                <a:extLst>
                  <a:ext uri="{0D108BD9-81ED-4DB2-BD59-A6C34878D82A}">
                    <a16:rowId xmlns:a16="http://schemas.microsoft.com/office/drawing/2014/main" val="339536442"/>
                  </a:ext>
                </a:extLst>
              </a:tr>
              <a:tr h="253509">
                <a:tc>
                  <a:txBody>
                    <a:bodyPr/>
                    <a:lstStyle/>
                    <a:p>
                      <a:pPr lvl="0">
                        <a:buNone/>
                      </a:pPr>
                      <a:r>
                        <a:rPr lang="en-US" sz="1000"/>
                        <a:t>Progress presentation 02 </a:t>
                      </a:r>
                    </a:p>
                  </a:txBody>
                  <a:tcPr>
                    <a:solidFill>
                      <a:schemeClr val="tx2">
                        <a:lumMod val="20000"/>
                        <a:lumOff val="80000"/>
                      </a:schemeClr>
                    </a:solidFill>
                  </a:tcPr>
                </a:tc>
                <a:tc>
                  <a:txBody>
                    <a:bodyPr/>
                    <a:lstStyle/>
                    <a:p>
                      <a:pPr lvl="0">
                        <a:buNone/>
                      </a:pPr>
                      <a:endParaRPr lang="en-US" sz="1000"/>
                    </a:p>
                  </a:txBody>
                  <a:tcPr>
                    <a:solidFill>
                      <a:schemeClr val="tx2">
                        <a:lumMod val="20000"/>
                        <a:lumOff val="80000"/>
                      </a:schemeClr>
                    </a:solidFill>
                  </a:tcPr>
                </a:tc>
                <a:tc>
                  <a:txBody>
                    <a:bodyPr/>
                    <a:lstStyle/>
                    <a:p>
                      <a:pPr lvl="0">
                        <a:buNone/>
                      </a:pPr>
                      <a:endParaRPr lang="en-US" sz="1000"/>
                    </a:p>
                  </a:txBody>
                  <a:tcPr>
                    <a:solidFill>
                      <a:schemeClr val="tx2">
                        <a:lumMod val="20000"/>
                        <a:lumOff val="80000"/>
                      </a:schemeClr>
                    </a:solidFill>
                  </a:tcPr>
                </a:tc>
                <a:tc>
                  <a:txBody>
                    <a:bodyPr/>
                    <a:lstStyle/>
                    <a:p>
                      <a:pPr lvl="0">
                        <a:buNone/>
                      </a:pPr>
                      <a:endParaRPr lang="en-US" sz="1000"/>
                    </a:p>
                  </a:txBody>
                  <a:tcPr>
                    <a:solidFill>
                      <a:schemeClr val="tx2">
                        <a:lumMod val="20000"/>
                        <a:lumOff val="80000"/>
                      </a:schemeClr>
                    </a:solidFill>
                  </a:tcPr>
                </a:tc>
                <a:tc>
                  <a:txBody>
                    <a:bodyPr/>
                    <a:lstStyle/>
                    <a:p>
                      <a:pPr lvl="0">
                        <a:buNone/>
                      </a:pPr>
                      <a:endParaRPr lang="en-US" sz="1000"/>
                    </a:p>
                  </a:txBody>
                  <a:tcPr>
                    <a:solidFill>
                      <a:schemeClr val="tx2">
                        <a:lumMod val="20000"/>
                        <a:lumOff val="80000"/>
                      </a:schemeClr>
                    </a:solidFill>
                  </a:tcPr>
                </a:tc>
                <a:tc>
                  <a:txBody>
                    <a:bodyPr/>
                    <a:lstStyle/>
                    <a:p>
                      <a:pPr lvl="0">
                        <a:buNone/>
                      </a:pPr>
                      <a:endParaRPr lang="en-US" sz="1000"/>
                    </a:p>
                  </a:txBody>
                  <a:tcPr>
                    <a:solidFill>
                      <a:schemeClr val="tx2">
                        <a:lumMod val="20000"/>
                        <a:lumOff val="80000"/>
                      </a:schemeClr>
                    </a:solidFill>
                  </a:tcPr>
                </a:tc>
                <a:tc>
                  <a:txBody>
                    <a:bodyPr/>
                    <a:lstStyle/>
                    <a:p>
                      <a:pPr lvl="0">
                        <a:buNone/>
                      </a:pPr>
                      <a:endParaRPr lang="en-US" sz="1000"/>
                    </a:p>
                  </a:txBody>
                  <a:tcPr>
                    <a:solidFill>
                      <a:schemeClr val="tx2">
                        <a:lumMod val="20000"/>
                        <a:lumOff val="80000"/>
                      </a:schemeClr>
                    </a:solidFill>
                  </a:tcPr>
                </a:tc>
                <a:tc>
                  <a:txBody>
                    <a:bodyPr/>
                    <a:lstStyle/>
                    <a:p>
                      <a:pPr lvl="0">
                        <a:buNone/>
                      </a:pPr>
                      <a:endParaRPr lang="en-US" sz="1000"/>
                    </a:p>
                  </a:txBody>
                  <a:tcPr>
                    <a:solidFill>
                      <a:schemeClr val="tx2">
                        <a:lumMod val="20000"/>
                        <a:lumOff val="80000"/>
                      </a:schemeClr>
                    </a:solidFill>
                  </a:tcPr>
                </a:tc>
                <a:tc>
                  <a:txBody>
                    <a:bodyPr/>
                    <a:lstStyle/>
                    <a:p>
                      <a:pPr lvl="0">
                        <a:buNone/>
                      </a:pPr>
                      <a:endParaRPr lang="en-US" sz="1000"/>
                    </a:p>
                  </a:txBody>
                  <a:tcPr>
                    <a:solidFill>
                      <a:schemeClr val="tx2">
                        <a:lumMod val="20000"/>
                        <a:lumOff val="80000"/>
                      </a:schemeClr>
                    </a:solidFill>
                  </a:tcPr>
                </a:tc>
                <a:tc>
                  <a:txBody>
                    <a:bodyPr/>
                    <a:lstStyle/>
                    <a:p>
                      <a:pPr lvl="0">
                        <a:buNone/>
                      </a:pPr>
                      <a:endParaRPr lang="en-US" sz="1000"/>
                    </a:p>
                  </a:txBody>
                  <a:tcPr>
                    <a:solidFill>
                      <a:schemeClr val="tx2">
                        <a:lumMod val="20000"/>
                        <a:lumOff val="80000"/>
                      </a:schemeClr>
                    </a:solidFill>
                  </a:tcPr>
                </a:tc>
                <a:tc>
                  <a:txBody>
                    <a:bodyPr/>
                    <a:lstStyle/>
                    <a:p>
                      <a:pPr lvl="0">
                        <a:buNone/>
                      </a:pPr>
                      <a:endParaRPr lang="en-US" sz="1000"/>
                    </a:p>
                  </a:txBody>
                  <a:tcPr>
                    <a:solidFill>
                      <a:schemeClr val="tx2">
                        <a:lumMod val="20000"/>
                        <a:lumOff val="80000"/>
                      </a:schemeClr>
                    </a:solidFill>
                  </a:tcPr>
                </a:tc>
                <a:tc>
                  <a:txBody>
                    <a:bodyPr/>
                    <a:lstStyle/>
                    <a:p>
                      <a:pPr lvl="0">
                        <a:buNone/>
                      </a:pPr>
                      <a:endParaRPr lang="en-US" sz="1000"/>
                    </a:p>
                  </a:txBody>
                  <a:tcPr>
                    <a:solidFill>
                      <a:schemeClr val="tx2">
                        <a:lumMod val="20000"/>
                        <a:lumOff val="80000"/>
                      </a:schemeClr>
                    </a:solidFill>
                  </a:tcPr>
                </a:tc>
                <a:tc>
                  <a:txBody>
                    <a:bodyPr/>
                    <a:lstStyle/>
                    <a:p>
                      <a:pPr lvl="0">
                        <a:buNone/>
                      </a:pPr>
                      <a:endParaRPr lang="en-US" sz="1000"/>
                    </a:p>
                  </a:txBody>
                  <a:tcPr>
                    <a:solidFill>
                      <a:schemeClr val="tx2">
                        <a:lumMod val="20000"/>
                        <a:lumOff val="80000"/>
                      </a:schemeClr>
                    </a:solidFill>
                  </a:tcPr>
                </a:tc>
                <a:extLst>
                  <a:ext uri="{0D108BD9-81ED-4DB2-BD59-A6C34878D82A}">
                    <a16:rowId xmlns:a16="http://schemas.microsoft.com/office/drawing/2014/main" val="385063235"/>
                  </a:ext>
                </a:extLst>
              </a:tr>
              <a:tr h="253509">
                <a:tc>
                  <a:txBody>
                    <a:bodyPr/>
                    <a:lstStyle/>
                    <a:p>
                      <a:pPr lvl="0">
                        <a:buNone/>
                      </a:pPr>
                      <a:r>
                        <a:rPr lang="en-US" sz="1000"/>
                        <a:t>Project completion </a:t>
                      </a:r>
                    </a:p>
                  </a:txBody>
                  <a:tcPr>
                    <a:solidFill>
                      <a:schemeClr val="accent1">
                        <a:lumMod val="20000"/>
                        <a:lumOff val="80000"/>
                      </a:schemeClr>
                    </a:solidFill>
                  </a:tcPr>
                </a:tc>
                <a:tc>
                  <a:txBody>
                    <a:bodyPr/>
                    <a:lstStyle/>
                    <a:p>
                      <a:pPr lvl="0">
                        <a:buNone/>
                      </a:pPr>
                      <a:endParaRPr lang="en-US" sz="1000"/>
                    </a:p>
                  </a:txBody>
                  <a:tcPr>
                    <a:solidFill>
                      <a:schemeClr val="accent1">
                        <a:lumMod val="20000"/>
                        <a:lumOff val="80000"/>
                      </a:schemeClr>
                    </a:solidFill>
                  </a:tcPr>
                </a:tc>
                <a:tc>
                  <a:txBody>
                    <a:bodyPr/>
                    <a:lstStyle/>
                    <a:p>
                      <a:pPr lvl="0">
                        <a:buNone/>
                      </a:pPr>
                      <a:endParaRPr lang="en-US" sz="1000"/>
                    </a:p>
                  </a:txBody>
                  <a:tcPr>
                    <a:solidFill>
                      <a:schemeClr val="accent1">
                        <a:lumMod val="20000"/>
                        <a:lumOff val="80000"/>
                      </a:schemeClr>
                    </a:solidFill>
                  </a:tcPr>
                </a:tc>
                <a:tc>
                  <a:txBody>
                    <a:bodyPr/>
                    <a:lstStyle/>
                    <a:p>
                      <a:pPr lvl="0">
                        <a:buNone/>
                      </a:pPr>
                      <a:endParaRPr lang="en-US" sz="1000"/>
                    </a:p>
                  </a:txBody>
                  <a:tcPr>
                    <a:solidFill>
                      <a:schemeClr val="accent1">
                        <a:lumMod val="20000"/>
                        <a:lumOff val="80000"/>
                      </a:schemeClr>
                    </a:solidFill>
                  </a:tcPr>
                </a:tc>
                <a:tc>
                  <a:txBody>
                    <a:bodyPr/>
                    <a:lstStyle/>
                    <a:p>
                      <a:pPr lvl="0">
                        <a:buNone/>
                      </a:pPr>
                      <a:endParaRPr lang="en-US" sz="1000"/>
                    </a:p>
                  </a:txBody>
                  <a:tcPr>
                    <a:solidFill>
                      <a:schemeClr val="accent1">
                        <a:lumMod val="20000"/>
                        <a:lumOff val="80000"/>
                      </a:schemeClr>
                    </a:solidFill>
                  </a:tcPr>
                </a:tc>
                <a:tc>
                  <a:txBody>
                    <a:bodyPr/>
                    <a:lstStyle/>
                    <a:p>
                      <a:pPr lvl="0">
                        <a:buNone/>
                      </a:pPr>
                      <a:endParaRPr lang="en-US" sz="1000"/>
                    </a:p>
                  </a:txBody>
                  <a:tcPr>
                    <a:solidFill>
                      <a:schemeClr val="accent1">
                        <a:lumMod val="20000"/>
                        <a:lumOff val="80000"/>
                      </a:schemeClr>
                    </a:solidFill>
                  </a:tcPr>
                </a:tc>
                <a:tc>
                  <a:txBody>
                    <a:bodyPr/>
                    <a:lstStyle/>
                    <a:p>
                      <a:pPr lvl="0">
                        <a:buNone/>
                      </a:pPr>
                      <a:endParaRPr lang="en-US" sz="1000"/>
                    </a:p>
                  </a:txBody>
                  <a:tcPr>
                    <a:solidFill>
                      <a:schemeClr val="accent1">
                        <a:lumMod val="20000"/>
                        <a:lumOff val="80000"/>
                      </a:schemeClr>
                    </a:solidFill>
                  </a:tcPr>
                </a:tc>
                <a:tc>
                  <a:txBody>
                    <a:bodyPr/>
                    <a:lstStyle/>
                    <a:p>
                      <a:pPr lvl="0">
                        <a:buNone/>
                      </a:pPr>
                      <a:endParaRPr lang="en-US" sz="1000"/>
                    </a:p>
                  </a:txBody>
                  <a:tcPr>
                    <a:solidFill>
                      <a:schemeClr val="accent1">
                        <a:lumMod val="20000"/>
                        <a:lumOff val="80000"/>
                      </a:schemeClr>
                    </a:solidFill>
                  </a:tcPr>
                </a:tc>
                <a:tc>
                  <a:txBody>
                    <a:bodyPr/>
                    <a:lstStyle/>
                    <a:p>
                      <a:pPr lvl="0">
                        <a:buNone/>
                      </a:pPr>
                      <a:endParaRPr lang="en-US" sz="1000"/>
                    </a:p>
                  </a:txBody>
                  <a:tcPr>
                    <a:solidFill>
                      <a:schemeClr val="accent1">
                        <a:lumMod val="20000"/>
                        <a:lumOff val="80000"/>
                      </a:schemeClr>
                    </a:solidFill>
                  </a:tcPr>
                </a:tc>
                <a:tc>
                  <a:txBody>
                    <a:bodyPr/>
                    <a:lstStyle/>
                    <a:p>
                      <a:pPr lvl="0">
                        <a:buNone/>
                      </a:pPr>
                      <a:endParaRPr lang="en-US" sz="1000"/>
                    </a:p>
                  </a:txBody>
                  <a:tcPr>
                    <a:solidFill>
                      <a:schemeClr val="accent1">
                        <a:lumMod val="20000"/>
                        <a:lumOff val="80000"/>
                      </a:schemeClr>
                    </a:solidFill>
                  </a:tcPr>
                </a:tc>
                <a:tc>
                  <a:txBody>
                    <a:bodyPr/>
                    <a:lstStyle/>
                    <a:p>
                      <a:pPr lvl="0">
                        <a:buNone/>
                      </a:pPr>
                      <a:endParaRPr lang="en-US" sz="1000"/>
                    </a:p>
                  </a:txBody>
                  <a:tcPr>
                    <a:solidFill>
                      <a:schemeClr val="accent1">
                        <a:lumMod val="20000"/>
                        <a:lumOff val="80000"/>
                      </a:schemeClr>
                    </a:solidFill>
                  </a:tcPr>
                </a:tc>
                <a:tc>
                  <a:txBody>
                    <a:bodyPr/>
                    <a:lstStyle/>
                    <a:p>
                      <a:pPr lvl="0">
                        <a:buNone/>
                      </a:pPr>
                      <a:endParaRPr lang="en-US" sz="1000"/>
                    </a:p>
                  </a:txBody>
                  <a:tcPr>
                    <a:solidFill>
                      <a:schemeClr val="accent1">
                        <a:lumMod val="20000"/>
                        <a:lumOff val="80000"/>
                      </a:schemeClr>
                    </a:solidFill>
                  </a:tcPr>
                </a:tc>
                <a:tc>
                  <a:txBody>
                    <a:bodyPr/>
                    <a:lstStyle/>
                    <a:p>
                      <a:pPr lvl="0">
                        <a:buNone/>
                      </a:pPr>
                      <a:endParaRPr lang="en-US" sz="1000"/>
                    </a:p>
                  </a:txBody>
                  <a:tcPr>
                    <a:solidFill>
                      <a:schemeClr val="accent1">
                        <a:lumMod val="20000"/>
                        <a:lumOff val="80000"/>
                      </a:schemeClr>
                    </a:solidFill>
                  </a:tcPr>
                </a:tc>
                <a:extLst>
                  <a:ext uri="{0D108BD9-81ED-4DB2-BD59-A6C34878D82A}">
                    <a16:rowId xmlns:a16="http://schemas.microsoft.com/office/drawing/2014/main" val="1984528727"/>
                  </a:ext>
                </a:extLst>
              </a:tr>
              <a:tr h="253509">
                <a:tc>
                  <a:txBody>
                    <a:bodyPr/>
                    <a:lstStyle/>
                    <a:p>
                      <a:pPr lvl="0">
                        <a:buNone/>
                      </a:pPr>
                      <a:r>
                        <a:rPr lang="en-US" sz="1000"/>
                        <a:t>Final Presentation</a:t>
                      </a:r>
                    </a:p>
                  </a:txBody>
                  <a:tcPr>
                    <a:solidFill>
                      <a:schemeClr val="tx2">
                        <a:lumMod val="20000"/>
                        <a:lumOff val="80000"/>
                      </a:schemeClr>
                    </a:solidFill>
                  </a:tcPr>
                </a:tc>
                <a:tc>
                  <a:txBody>
                    <a:bodyPr/>
                    <a:lstStyle/>
                    <a:p>
                      <a:pPr lvl="0">
                        <a:buNone/>
                      </a:pPr>
                      <a:endParaRPr lang="en-US" sz="1000"/>
                    </a:p>
                  </a:txBody>
                  <a:tcPr>
                    <a:solidFill>
                      <a:schemeClr val="tx2">
                        <a:lumMod val="20000"/>
                        <a:lumOff val="80000"/>
                      </a:schemeClr>
                    </a:solidFill>
                  </a:tcPr>
                </a:tc>
                <a:tc>
                  <a:txBody>
                    <a:bodyPr/>
                    <a:lstStyle/>
                    <a:p>
                      <a:pPr lvl="0">
                        <a:buNone/>
                      </a:pPr>
                      <a:endParaRPr lang="en-US" sz="1000"/>
                    </a:p>
                  </a:txBody>
                  <a:tcPr>
                    <a:solidFill>
                      <a:schemeClr val="tx2">
                        <a:lumMod val="20000"/>
                        <a:lumOff val="80000"/>
                      </a:schemeClr>
                    </a:solidFill>
                  </a:tcPr>
                </a:tc>
                <a:tc>
                  <a:txBody>
                    <a:bodyPr/>
                    <a:lstStyle/>
                    <a:p>
                      <a:pPr lvl="0">
                        <a:buNone/>
                      </a:pPr>
                      <a:endParaRPr lang="en-US" sz="1000"/>
                    </a:p>
                  </a:txBody>
                  <a:tcPr>
                    <a:solidFill>
                      <a:schemeClr val="tx2">
                        <a:lumMod val="20000"/>
                        <a:lumOff val="80000"/>
                      </a:schemeClr>
                    </a:solidFill>
                  </a:tcPr>
                </a:tc>
                <a:tc>
                  <a:txBody>
                    <a:bodyPr/>
                    <a:lstStyle/>
                    <a:p>
                      <a:pPr lvl="0">
                        <a:buNone/>
                      </a:pPr>
                      <a:endParaRPr lang="en-US" sz="1000"/>
                    </a:p>
                  </a:txBody>
                  <a:tcPr>
                    <a:solidFill>
                      <a:schemeClr val="tx2">
                        <a:lumMod val="20000"/>
                        <a:lumOff val="80000"/>
                      </a:schemeClr>
                    </a:solidFill>
                  </a:tcPr>
                </a:tc>
                <a:tc>
                  <a:txBody>
                    <a:bodyPr/>
                    <a:lstStyle/>
                    <a:p>
                      <a:pPr lvl="0">
                        <a:buNone/>
                      </a:pPr>
                      <a:endParaRPr lang="en-US" sz="1000"/>
                    </a:p>
                  </a:txBody>
                  <a:tcPr>
                    <a:solidFill>
                      <a:schemeClr val="tx2">
                        <a:lumMod val="20000"/>
                        <a:lumOff val="80000"/>
                      </a:schemeClr>
                    </a:solidFill>
                  </a:tcPr>
                </a:tc>
                <a:tc>
                  <a:txBody>
                    <a:bodyPr/>
                    <a:lstStyle/>
                    <a:p>
                      <a:pPr lvl="0">
                        <a:buNone/>
                      </a:pPr>
                      <a:endParaRPr lang="en-US" sz="1000"/>
                    </a:p>
                  </a:txBody>
                  <a:tcPr>
                    <a:solidFill>
                      <a:schemeClr val="tx2">
                        <a:lumMod val="20000"/>
                        <a:lumOff val="80000"/>
                      </a:schemeClr>
                    </a:solidFill>
                  </a:tcPr>
                </a:tc>
                <a:tc>
                  <a:txBody>
                    <a:bodyPr/>
                    <a:lstStyle/>
                    <a:p>
                      <a:pPr lvl="0">
                        <a:buNone/>
                      </a:pPr>
                      <a:endParaRPr lang="en-US" sz="1000"/>
                    </a:p>
                  </a:txBody>
                  <a:tcPr>
                    <a:solidFill>
                      <a:schemeClr val="tx2">
                        <a:lumMod val="20000"/>
                        <a:lumOff val="80000"/>
                      </a:schemeClr>
                    </a:solidFill>
                  </a:tcPr>
                </a:tc>
                <a:tc>
                  <a:txBody>
                    <a:bodyPr/>
                    <a:lstStyle/>
                    <a:p>
                      <a:pPr lvl="0">
                        <a:buNone/>
                      </a:pPr>
                      <a:endParaRPr lang="en-US" sz="1000"/>
                    </a:p>
                  </a:txBody>
                  <a:tcPr>
                    <a:solidFill>
                      <a:schemeClr val="tx2">
                        <a:lumMod val="20000"/>
                        <a:lumOff val="80000"/>
                      </a:schemeClr>
                    </a:solidFill>
                  </a:tcPr>
                </a:tc>
                <a:tc>
                  <a:txBody>
                    <a:bodyPr/>
                    <a:lstStyle/>
                    <a:p>
                      <a:pPr lvl="0">
                        <a:buNone/>
                      </a:pPr>
                      <a:endParaRPr lang="en-US" sz="1000"/>
                    </a:p>
                  </a:txBody>
                  <a:tcPr>
                    <a:solidFill>
                      <a:schemeClr val="tx2">
                        <a:lumMod val="20000"/>
                        <a:lumOff val="80000"/>
                      </a:schemeClr>
                    </a:solidFill>
                  </a:tcPr>
                </a:tc>
                <a:tc>
                  <a:txBody>
                    <a:bodyPr/>
                    <a:lstStyle/>
                    <a:p>
                      <a:pPr lvl="0">
                        <a:buNone/>
                      </a:pPr>
                      <a:endParaRPr lang="en-US" sz="1000"/>
                    </a:p>
                  </a:txBody>
                  <a:tcPr>
                    <a:solidFill>
                      <a:schemeClr val="tx2">
                        <a:lumMod val="20000"/>
                        <a:lumOff val="80000"/>
                      </a:schemeClr>
                    </a:solidFill>
                  </a:tcPr>
                </a:tc>
                <a:tc>
                  <a:txBody>
                    <a:bodyPr/>
                    <a:lstStyle/>
                    <a:p>
                      <a:pPr lvl="0">
                        <a:buNone/>
                      </a:pPr>
                      <a:endParaRPr lang="en-US" sz="1000"/>
                    </a:p>
                  </a:txBody>
                  <a:tcPr>
                    <a:solidFill>
                      <a:schemeClr val="tx2">
                        <a:lumMod val="20000"/>
                        <a:lumOff val="80000"/>
                      </a:schemeClr>
                    </a:solidFill>
                  </a:tcPr>
                </a:tc>
                <a:tc>
                  <a:txBody>
                    <a:bodyPr/>
                    <a:lstStyle/>
                    <a:p>
                      <a:pPr lvl="0">
                        <a:buNone/>
                      </a:pPr>
                      <a:endParaRPr lang="en-US" sz="1000"/>
                    </a:p>
                  </a:txBody>
                  <a:tcPr>
                    <a:solidFill>
                      <a:schemeClr val="tx2">
                        <a:lumMod val="20000"/>
                        <a:lumOff val="80000"/>
                      </a:schemeClr>
                    </a:solidFill>
                  </a:tcPr>
                </a:tc>
                <a:extLst>
                  <a:ext uri="{0D108BD9-81ED-4DB2-BD59-A6C34878D82A}">
                    <a16:rowId xmlns:a16="http://schemas.microsoft.com/office/drawing/2014/main" val="851124772"/>
                  </a:ext>
                </a:extLst>
              </a:tr>
              <a:tr h="253509">
                <a:tc>
                  <a:txBody>
                    <a:bodyPr/>
                    <a:lstStyle/>
                    <a:p>
                      <a:pPr lvl="0">
                        <a:buNone/>
                      </a:pPr>
                      <a:r>
                        <a:rPr lang="en-US" sz="1000"/>
                        <a:t>Final Report </a:t>
                      </a:r>
                    </a:p>
                  </a:txBody>
                  <a:tcPr>
                    <a:solidFill>
                      <a:schemeClr val="accent1">
                        <a:lumMod val="20000"/>
                        <a:lumOff val="80000"/>
                      </a:schemeClr>
                    </a:solidFill>
                  </a:tcPr>
                </a:tc>
                <a:tc>
                  <a:txBody>
                    <a:bodyPr/>
                    <a:lstStyle/>
                    <a:p>
                      <a:pPr lvl="0">
                        <a:buNone/>
                      </a:pPr>
                      <a:endParaRPr lang="en-US" sz="1000"/>
                    </a:p>
                  </a:txBody>
                  <a:tcPr>
                    <a:solidFill>
                      <a:schemeClr val="accent1">
                        <a:lumMod val="20000"/>
                        <a:lumOff val="80000"/>
                      </a:schemeClr>
                    </a:solidFill>
                  </a:tcPr>
                </a:tc>
                <a:tc>
                  <a:txBody>
                    <a:bodyPr/>
                    <a:lstStyle/>
                    <a:p>
                      <a:pPr lvl="0">
                        <a:buNone/>
                      </a:pPr>
                      <a:endParaRPr lang="en-US" sz="1000"/>
                    </a:p>
                  </a:txBody>
                  <a:tcPr>
                    <a:solidFill>
                      <a:schemeClr val="accent1">
                        <a:lumMod val="20000"/>
                        <a:lumOff val="80000"/>
                      </a:schemeClr>
                    </a:solidFill>
                  </a:tcPr>
                </a:tc>
                <a:tc>
                  <a:txBody>
                    <a:bodyPr/>
                    <a:lstStyle/>
                    <a:p>
                      <a:pPr lvl="0">
                        <a:buNone/>
                      </a:pPr>
                      <a:endParaRPr lang="en-US" sz="1000"/>
                    </a:p>
                  </a:txBody>
                  <a:tcPr>
                    <a:solidFill>
                      <a:schemeClr val="accent1">
                        <a:lumMod val="20000"/>
                        <a:lumOff val="80000"/>
                      </a:schemeClr>
                    </a:solidFill>
                  </a:tcPr>
                </a:tc>
                <a:tc>
                  <a:txBody>
                    <a:bodyPr/>
                    <a:lstStyle/>
                    <a:p>
                      <a:pPr lvl="0">
                        <a:buNone/>
                      </a:pPr>
                      <a:endParaRPr lang="en-US" sz="1000"/>
                    </a:p>
                  </a:txBody>
                  <a:tcPr>
                    <a:solidFill>
                      <a:schemeClr val="accent1">
                        <a:lumMod val="20000"/>
                        <a:lumOff val="80000"/>
                      </a:schemeClr>
                    </a:solidFill>
                  </a:tcPr>
                </a:tc>
                <a:tc>
                  <a:txBody>
                    <a:bodyPr/>
                    <a:lstStyle/>
                    <a:p>
                      <a:pPr lvl="0">
                        <a:buNone/>
                      </a:pPr>
                      <a:endParaRPr lang="en-US" sz="1000"/>
                    </a:p>
                  </a:txBody>
                  <a:tcPr>
                    <a:solidFill>
                      <a:schemeClr val="accent1">
                        <a:lumMod val="20000"/>
                        <a:lumOff val="80000"/>
                      </a:schemeClr>
                    </a:solidFill>
                  </a:tcPr>
                </a:tc>
                <a:tc>
                  <a:txBody>
                    <a:bodyPr/>
                    <a:lstStyle/>
                    <a:p>
                      <a:pPr lvl="0">
                        <a:buNone/>
                      </a:pPr>
                      <a:endParaRPr lang="en-US" sz="1000"/>
                    </a:p>
                  </a:txBody>
                  <a:tcPr>
                    <a:solidFill>
                      <a:schemeClr val="accent1">
                        <a:lumMod val="20000"/>
                        <a:lumOff val="80000"/>
                      </a:schemeClr>
                    </a:solidFill>
                  </a:tcPr>
                </a:tc>
                <a:tc>
                  <a:txBody>
                    <a:bodyPr/>
                    <a:lstStyle/>
                    <a:p>
                      <a:pPr lvl="0">
                        <a:buNone/>
                      </a:pPr>
                      <a:endParaRPr lang="en-US" sz="1000"/>
                    </a:p>
                  </a:txBody>
                  <a:tcPr>
                    <a:solidFill>
                      <a:schemeClr val="accent1">
                        <a:lumMod val="20000"/>
                        <a:lumOff val="80000"/>
                      </a:schemeClr>
                    </a:solidFill>
                  </a:tcPr>
                </a:tc>
                <a:tc>
                  <a:txBody>
                    <a:bodyPr/>
                    <a:lstStyle/>
                    <a:p>
                      <a:pPr lvl="0">
                        <a:buNone/>
                      </a:pPr>
                      <a:endParaRPr lang="en-US" sz="1000"/>
                    </a:p>
                  </a:txBody>
                  <a:tcPr>
                    <a:solidFill>
                      <a:schemeClr val="accent1">
                        <a:lumMod val="20000"/>
                        <a:lumOff val="80000"/>
                      </a:schemeClr>
                    </a:solidFill>
                  </a:tcPr>
                </a:tc>
                <a:tc>
                  <a:txBody>
                    <a:bodyPr/>
                    <a:lstStyle/>
                    <a:p>
                      <a:pPr lvl="0">
                        <a:buNone/>
                      </a:pPr>
                      <a:endParaRPr lang="en-US" sz="1000"/>
                    </a:p>
                  </a:txBody>
                  <a:tcPr>
                    <a:solidFill>
                      <a:schemeClr val="accent1">
                        <a:lumMod val="20000"/>
                        <a:lumOff val="80000"/>
                      </a:schemeClr>
                    </a:solidFill>
                  </a:tcPr>
                </a:tc>
                <a:tc>
                  <a:txBody>
                    <a:bodyPr/>
                    <a:lstStyle/>
                    <a:p>
                      <a:pPr lvl="0">
                        <a:buNone/>
                      </a:pPr>
                      <a:endParaRPr lang="en-US" sz="1000"/>
                    </a:p>
                  </a:txBody>
                  <a:tcPr>
                    <a:solidFill>
                      <a:schemeClr val="accent1">
                        <a:lumMod val="20000"/>
                        <a:lumOff val="80000"/>
                      </a:schemeClr>
                    </a:solidFill>
                  </a:tcPr>
                </a:tc>
                <a:tc>
                  <a:txBody>
                    <a:bodyPr/>
                    <a:lstStyle/>
                    <a:p>
                      <a:pPr lvl="0">
                        <a:buNone/>
                      </a:pPr>
                      <a:endParaRPr lang="en-US" sz="1000"/>
                    </a:p>
                  </a:txBody>
                  <a:tcPr>
                    <a:solidFill>
                      <a:schemeClr val="accent1">
                        <a:lumMod val="20000"/>
                        <a:lumOff val="80000"/>
                      </a:schemeClr>
                    </a:solidFill>
                  </a:tcPr>
                </a:tc>
                <a:tc>
                  <a:txBody>
                    <a:bodyPr/>
                    <a:lstStyle/>
                    <a:p>
                      <a:pPr lvl="0">
                        <a:buNone/>
                      </a:pPr>
                      <a:endParaRPr lang="en-US" sz="1000"/>
                    </a:p>
                  </a:txBody>
                  <a:tcPr>
                    <a:solidFill>
                      <a:schemeClr val="accent1">
                        <a:lumMod val="20000"/>
                        <a:lumOff val="80000"/>
                      </a:schemeClr>
                    </a:solidFill>
                  </a:tcPr>
                </a:tc>
                <a:extLst>
                  <a:ext uri="{0D108BD9-81ED-4DB2-BD59-A6C34878D82A}">
                    <a16:rowId xmlns:a16="http://schemas.microsoft.com/office/drawing/2014/main" val="1515794700"/>
                  </a:ext>
                </a:extLst>
              </a:tr>
            </a:tbl>
          </a:graphicData>
        </a:graphic>
      </p:graphicFrame>
      <p:sp>
        <p:nvSpPr>
          <p:cNvPr id="11" name="Minus Sign 10">
            <a:extLst>
              <a:ext uri="{FF2B5EF4-FFF2-40B4-BE49-F238E27FC236}">
                <a16:creationId xmlns:a16="http://schemas.microsoft.com/office/drawing/2014/main" id="{7695D2B6-C8BA-0CDF-B0B3-D958D025D42B}"/>
              </a:ext>
            </a:extLst>
          </p:cNvPr>
          <p:cNvSpPr/>
          <p:nvPr/>
        </p:nvSpPr>
        <p:spPr>
          <a:xfrm>
            <a:off x="3784889" y="1617035"/>
            <a:ext cx="452437" cy="202406"/>
          </a:xfrm>
          <a:prstGeom prst="mathMinus">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Minus Sign 11">
            <a:extLst>
              <a:ext uri="{FF2B5EF4-FFF2-40B4-BE49-F238E27FC236}">
                <a16:creationId xmlns:a16="http://schemas.microsoft.com/office/drawing/2014/main" id="{FB36C2E6-63CB-206F-5C9B-916D7F542073}"/>
              </a:ext>
            </a:extLst>
          </p:cNvPr>
          <p:cNvSpPr/>
          <p:nvPr/>
        </p:nvSpPr>
        <p:spPr>
          <a:xfrm>
            <a:off x="3784889" y="1819440"/>
            <a:ext cx="452437" cy="202406"/>
          </a:xfrm>
          <a:prstGeom prst="mathMinus">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Minus Sign 12">
            <a:extLst>
              <a:ext uri="{FF2B5EF4-FFF2-40B4-BE49-F238E27FC236}">
                <a16:creationId xmlns:a16="http://schemas.microsoft.com/office/drawing/2014/main" id="{5AECA4BB-27DE-1284-E673-E3DB0E436763}"/>
              </a:ext>
            </a:extLst>
          </p:cNvPr>
          <p:cNvSpPr/>
          <p:nvPr/>
        </p:nvSpPr>
        <p:spPr>
          <a:xfrm>
            <a:off x="3784889" y="2081378"/>
            <a:ext cx="452437" cy="202406"/>
          </a:xfrm>
          <a:prstGeom prst="mathMinus">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Minus Sign 13">
            <a:extLst>
              <a:ext uri="{FF2B5EF4-FFF2-40B4-BE49-F238E27FC236}">
                <a16:creationId xmlns:a16="http://schemas.microsoft.com/office/drawing/2014/main" id="{4CF3425D-8DA7-FED8-ECE7-8F5E182B8E9F}"/>
              </a:ext>
            </a:extLst>
          </p:cNvPr>
          <p:cNvSpPr/>
          <p:nvPr/>
        </p:nvSpPr>
        <p:spPr>
          <a:xfrm>
            <a:off x="3784889" y="2343315"/>
            <a:ext cx="452437" cy="202406"/>
          </a:xfrm>
          <a:prstGeom prst="mathMinus">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Minus Sign 14">
            <a:extLst>
              <a:ext uri="{FF2B5EF4-FFF2-40B4-BE49-F238E27FC236}">
                <a16:creationId xmlns:a16="http://schemas.microsoft.com/office/drawing/2014/main" id="{8A51C243-91C5-A985-0366-91EE1A2930E5}"/>
              </a:ext>
            </a:extLst>
          </p:cNvPr>
          <p:cNvSpPr/>
          <p:nvPr/>
        </p:nvSpPr>
        <p:spPr>
          <a:xfrm>
            <a:off x="3784889" y="2605253"/>
            <a:ext cx="452437" cy="202406"/>
          </a:xfrm>
          <a:prstGeom prst="mathMinus">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Minus Sign 15">
            <a:extLst>
              <a:ext uri="{FF2B5EF4-FFF2-40B4-BE49-F238E27FC236}">
                <a16:creationId xmlns:a16="http://schemas.microsoft.com/office/drawing/2014/main" id="{7D323748-D967-02E0-F7F5-5F7C397591F2}"/>
              </a:ext>
            </a:extLst>
          </p:cNvPr>
          <p:cNvSpPr/>
          <p:nvPr/>
        </p:nvSpPr>
        <p:spPr>
          <a:xfrm>
            <a:off x="4427827" y="2879096"/>
            <a:ext cx="452437" cy="202406"/>
          </a:xfrm>
          <a:prstGeom prst="mathMinus">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Minus Sign 16">
            <a:extLst>
              <a:ext uri="{FF2B5EF4-FFF2-40B4-BE49-F238E27FC236}">
                <a16:creationId xmlns:a16="http://schemas.microsoft.com/office/drawing/2014/main" id="{4AC7C272-F330-7229-D9B7-4976261191A9}"/>
              </a:ext>
            </a:extLst>
          </p:cNvPr>
          <p:cNvSpPr/>
          <p:nvPr/>
        </p:nvSpPr>
        <p:spPr>
          <a:xfrm>
            <a:off x="5070764" y="3081502"/>
            <a:ext cx="452437" cy="202406"/>
          </a:xfrm>
          <a:prstGeom prst="mathMinus">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Minus Sign 17">
            <a:extLst>
              <a:ext uri="{FF2B5EF4-FFF2-40B4-BE49-F238E27FC236}">
                <a16:creationId xmlns:a16="http://schemas.microsoft.com/office/drawing/2014/main" id="{57443126-2135-40DA-1979-06B06ECF89E4}"/>
              </a:ext>
            </a:extLst>
          </p:cNvPr>
          <p:cNvSpPr/>
          <p:nvPr/>
        </p:nvSpPr>
        <p:spPr>
          <a:xfrm>
            <a:off x="5070764" y="3402971"/>
            <a:ext cx="452437" cy="202406"/>
          </a:xfrm>
          <a:prstGeom prst="mathMinus">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Minus Sign 18">
            <a:extLst>
              <a:ext uri="{FF2B5EF4-FFF2-40B4-BE49-F238E27FC236}">
                <a16:creationId xmlns:a16="http://schemas.microsoft.com/office/drawing/2014/main" id="{1D81749E-BB64-A2DC-B969-97DADEAFCD16}"/>
              </a:ext>
            </a:extLst>
          </p:cNvPr>
          <p:cNvSpPr/>
          <p:nvPr/>
        </p:nvSpPr>
        <p:spPr>
          <a:xfrm>
            <a:off x="5070764" y="3605377"/>
            <a:ext cx="452437" cy="202406"/>
          </a:xfrm>
          <a:prstGeom prst="mathMinus">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Minus Sign 19">
            <a:extLst>
              <a:ext uri="{FF2B5EF4-FFF2-40B4-BE49-F238E27FC236}">
                <a16:creationId xmlns:a16="http://schemas.microsoft.com/office/drawing/2014/main" id="{A35E238C-AB93-4C0C-3160-8B100C73FA17}"/>
              </a:ext>
            </a:extLst>
          </p:cNvPr>
          <p:cNvSpPr/>
          <p:nvPr/>
        </p:nvSpPr>
        <p:spPr>
          <a:xfrm>
            <a:off x="5761327" y="3903033"/>
            <a:ext cx="452437" cy="202406"/>
          </a:xfrm>
          <a:prstGeom prst="mathMinus">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Minus Sign 20">
            <a:extLst>
              <a:ext uri="{FF2B5EF4-FFF2-40B4-BE49-F238E27FC236}">
                <a16:creationId xmlns:a16="http://schemas.microsoft.com/office/drawing/2014/main" id="{8576DA80-69F8-72E0-BFB3-3CC634896F9B}"/>
              </a:ext>
            </a:extLst>
          </p:cNvPr>
          <p:cNvSpPr/>
          <p:nvPr/>
        </p:nvSpPr>
        <p:spPr>
          <a:xfrm>
            <a:off x="5618452" y="4164971"/>
            <a:ext cx="1416844" cy="202406"/>
          </a:xfrm>
          <a:prstGeom prst="mathMinus">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Minus Sign 21">
            <a:extLst>
              <a:ext uri="{FF2B5EF4-FFF2-40B4-BE49-F238E27FC236}">
                <a16:creationId xmlns:a16="http://schemas.microsoft.com/office/drawing/2014/main" id="{29E67456-F65B-1A67-CBD8-423154E25427}"/>
              </a:ext>
            </a:extLst>
          </p:cNvPr>
          <p:cNvSpPr/>
          <p:nvPr/>
        </p:nvSpPr>
        <p:spPr>
          <a:xfrm>
            <a:off x="6892420" y="4367377"/>
            <a:ext cx="2452687" cy="273843"/>
          </a:xfrm>
          <a:prstGeom prst="mathMinus">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Minus Sign 22">
            <a:extLst>
              <a:ext uri="{FF2B5EF4-FFF2-40B4-BE49-F238E27FC236}">
                <a16:creationId xmlns:a16="http://schemas.microsoft.com/office/drawing/2014/main" id="{28C7B934-45B8-1644-1895-1B8E395B978F}"/>
              </a:ext>
            </a:extLst>
          </p:cNvPr>
          <p:cNvSpPr/>
          <p:nvPr/>
        </p:nvSpPr>
        <p:spPr>
          <a:xfrm>
            <a:off x="8666451" y="4712658"/>
            <a:ext cx="452437" cy="202406"/>
          </a:xfrm>
          <a:prstGeom prst="mathMinus">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Minus Sign 23">
            <a:extLst>
              <a:ext uri="{FF2B5EF4-FFF2-40B4-BE49-F238E27FC236}">
                <a16:creationId xmlns:a16="http://schemas.microsoft.com/office/drawing/2014/main" id="{4C1F55E8-B731-2CE0-96A7-5DF9924F893B}"/>
              </a:ext>
            </a:extLst>
          </p:cNvPr>
          <p:cNvSpPr/>
          <p:nvPr/>
        </p:nvSpPr>
        <p:spPr>
          <a:xfrm>
            <a:off x="9345107" y="4915064"/>
            <a:ext cx="452437" cy="202406"/>
          </a:xfrm>
          <a:prstGeom prst="mathMinus">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Minus Sign 24">
            <a:extLst>
              <a:ext uri="{FF2B5EF4-FFF2-40B4-BE49-F238E27FC236}">
                <a16:creationId xmlns:a16="http://schemas.microsoft.com/office/drawing/2014/main" id="{89F43EB0-3E8B-9BD7-503C-51FDE83A39E5}"/>
              </a:ext>
            </a:extLst>
          </p:cNvPr>
          <p:cNvSpPr/>
          <p:nvPr/>
        </p:nvSpPr>
        <p:spPr>
          <a:xfrm>
            <a:off x="10011857" y="5200813"/>
            <a:ext cx="1333499" cy="202406"/>
          </a:xfrm>
          <a:prstGeom prst="mathMinus">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Minus Sign 25">
            <a:extLst>
              <a:ext uri="{FF2B5EF4-FFF2-40B4-BE49-F238E27FC236}">
                <a16:creationId xmlns:a16="http://schemas.microsoft.com/office/drawing/2014/main" id="{6A393534-12BE-9932-6B6D-8C1169F7A713}"/>
              </a:ext>
            </a:extLst>
          </p:cNvPr>
          <p:cNvSpPr/>
          <p:nvPr/>
        </p:nvSpPr>
        <p:spPr>
          <a:xfrm>
            <a:off x="11404888" y="5474657"/>
            <a:ext cx="452437" cy="202406"/>
          </a:xfrm>
          <a:prstGeom prst="mathMinus">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Minus Sign 26">
            <a:extLst>
              <a:ext uri="{FF2B5EF4-FFF2-40B4-BE49-F238E27FC236}">
                <a16:creationId xmlns:a16="http://schemas.microsoft.com/office/drawing/2014/main" id="{1332A98F-FF4E-FF2E-3D04-5783105F6603}"/>
              </a:ext>
            </a:extLst>
          </p:cNvPr>
          <p:cNvSpPr/>
          <p:nvPr/>
        </p:nvSpPr>
        <p:spPr>
          <a:xfrm>
            <a:off x="11404888" y="5736594"/>
            <a:ext cx="452437" cy="202406"/>
          </a:xfrm>
          <a:prstGeom prst="mathMinus">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FD1FD50F-7EE7-AC20-060A-B37957324986}"/>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rPr>
              <a:t>IT21022388</a:t>
            </a:r>
            <a:r>
              <a:rPr lang="en-US">
                <a:solidFill>
                  <a:schemeClr val="tx1"/>
                </a:solidFill>
              </a:rPr>
              <a:t>   </a:t>
            </a:r>
            <a:r>
              <a:rPr lang="en-US" sz="1800">
                <a:solidFill>
                  <a:schemeClr val="tx1"/>
                </a:solidFill>
              </a:rPr>
              <a:t>|</a:t>
            </a:r>
            <a:r>
              <a:rPr lang="en-US">
                <a:solidFill>
                  <a:schemeClr val="tx1"/>
                </a:solidFill>
              </a:rPr>
              <a:t>  </a:t>
            </a:r>
            <a:r>
              <a:rPr lang="en-US" sz="1800">
                <a:solidFill>
                  <a:schemeClr val="tx1"/>
                </a:solidFill>
              </a:rPr>
              <a:t> </a:t>
            </a:r>
            <a:r>
              <a:rPr lang="en-US" b="1">
                <a:solidFill>
                  <a:schemeClr val="tx1"/>
                </a:solidFill>
              </a:rPr>
              <a:t>PERERA H.M.A.G  </a:t>
            </a:r>
            <a:r>
              <a:rPr lang="en-US" sz="1800" b="1">
                <a:solidFill>
                  <a:schemeClr val="tx1"/>
                </a:solidFill>
              </a:rPr>
              <a:t> </a:t>
            </a:r>
            <a:r>
              <a:rPr lang="en-US" sz="1800">
                <a:solidFill>
                  <a:schemeClr val="tx1"/>
                </a:solidFill>
              </a:rPr>
              <a:t>|</a:t>
            </a:r>
            <a:r>
              <a:rPr lang="en-US">
                <a:solidFill>
                  <a:schemeClr val="tx1"/>
                </a:solidFill>
              </a:rPr>
              <a:t>  </a:t>
            </a:r>
            <a:r>
              <a:rPr lang="en-US" sz="1800">
                <a:solidFill>
                  <a:schemeClr val="tx1"/>
                </a:solidFill>
              </a:rPr>
              <a:t> </a:t>
            </a:r>
            <a:r>
              <a:rPr lang="en-US">
                <a:solidFill>
                  <a:schemeClr val="tx1"/>
                </a:solidFill>
              </a:rPr>
              <a:t>R24 - 010</a:t>
            </a:r>
            <a:endParaRPr lang="en-US" sz="1800" b="0">
              <a:solidFill>
                <a:schemeClr val="tx1"/>
              </a:solidFill>
            </a:endParaRPr>
          </a:p>
        </p:txBody>
      </p:sp>
    </p:spTree>
    <p:extLst>
      <p:ext uri="{BB962C8B-B14F-4D97-AF65-F5344CB8AC3E}">
        <p14:creationId xmlns:p14="http://schemas.microsoft.com/office/powerpoint/2010/main" val="3777658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F7C410-2F59-4FE3-8415-73E357AAB673}"/>
              </a:ext>
            </a:extLst>
          </p:cNvPr>
          <p:cNvSpPr>
            <a:spLocks noGrp="1"/>
          </p:cNvSpPr>
          <p:nvPr>
            <p:ph type="title"/>
          </p:nvPr>
        </p:nvSpPr>
        <p:spPr/>
        <p:txBody>
          <a:bodyPr/>
          <a:lstStyle/>
          <a:p>
            <a:r>
              <a:rPr lang="en-US">
                <a:latin typeface="Adobe Devanagari"/>
              </a:rPr>
              <a:t>References</a:t>
            </a:r>
            <a:endParaRPr lang="en-US"/>
          </a:p>
        </p:txBody>
      </p:sp>
      <p:sp>
        <p:nvSpPr>
          <p:cNvPr id="3" name="Content Placeholder 2">
            <a:extLst>
              <a:ext uri="{FF2B5EF4-FFF2-40B4-BE49-F238E27FC236}">
                <a16:creationId xmlns:a16="http://schemas.microsoft.com/office/drawing/2014/main" id="{EBD76FFA-26D6-8875-D902-115DD43E2644}"/>
              </a:ext>
            </a:extLst>
          </p:cNvPr>
          <p:cNvSpPr>
            <a:spLocks noGrp="1"/>
          </p:cNvSpPr>
          <p:nvPr>
            <p:ph idx="1"/>
          </p:nvPr>
        </p:nvSpPr>
        <p:spPr/>
        <p:txBody>
          <a:bodyPr vert="horz" lIns="91440" tIns="45720" rIns="91440" bIns="45720" rtlCol="0" anchor="t">
            <a:normAutofit/>
          </a:bodyPr>
          <a:lstStyle/>
          <a:p>
            <a:pPr marL="0" indent="0" algn="just">
              <a:buNone/>
            </a:pPr>
            <a:r>
              <a:rPr lang="en-US" sz="2000">
                <a:ea typeface="Cambria"/>
              </a:rPr>
              <a:t>[1] </a:t>
            </a:r>
            <a:r>
              <a:rPr lang="en-US" sz="2000">
                <a:ea typeface="+mn-lt"/>
                <a:cs typeface="+mn-lt"/>
              </a:rPr>
              <a:t>  J. Zhang, Y. Rao, C. Man, Z. Jiang, and S. Li, "Identification of cucumber leaf diseases using deep   learning and small sample size for agricultural Internet of Things," IEEE Internet Things J., vol. 8, no. 8, pp. 6545-6554, Aug. 2021, </a:t>
            </a:r>
            <a:r>
              <a:rPr lang="en-US" sz="2000" err="1">
                <a:ea typeface="+mn-lt"/>
                <a:cs typeface="+mn-lt"/>
              </a:rPr>
              <a:t>doi</a:t>
            </a:r>
            <a:r>
              <a:rPr lang="en-US" sz="2000">
                <a:ea typeface="+mn-lt"/>
                <a:cs typeface="+mn-lt"/>
              </a:rPr>
              <a:t>: 10.1109/JIOT.2021.3071746.</a:t>
            </a:r>
          </a:p>
          <a:p>
            <a:pPr marL="0" indent="0" algn="just">
              <a:buNone/>
            </a:pPr>
            <a:endParaRPr lang="en-US" sz="2000">
              <a:solidFill>
                <a:srgbClr val="000000"/>
              </a:solidFill>
              <a:ea typeface="Cambria"/>
            </a:endParaRPr>
          </a:p>
          <a:p>
            <a:pPr marL="0" indent="0" algn="just">
              <a:buNone/>
            </a:pPr>
            <a:r>
              <a:rPr lang="en-US" sz="2000">
                <a:solidFill>
                  <a:srgbClr val="000000"/>
                </a:solidFill>
                <a:ea typeface="Cambria"/>
              </a:rPr>
              <a:t>[2]  </a:t>
            </a:r>
            <a:r>
              <a:rPr lang="en-US" sz="2000">
                <a:solidFill>
                  <a:srgbClr val="000000"/>
                </a:solidFill>
                <a:ea typeface="+mn-lt"/>
                <a:cs typeface="+mn-lt"/>
              </a:rPr>
              <a:t>O. Metin, "Automatic Detection and Classification of Mildew Disease in Cucumber Using Deep Learning Algorithms," Journal Title, volume(issue), page range, year.</a:t>
            </a:r>
            <a:endParaRPr lang="en-US" sz="1200">
              <a:solidFill>
                <a:srgbClr val="13343B"/>
              </a:solidFill>
              <a:ea typeface="+mn-lt"/>
              <a:cs typeface="+mn-lt"/>
            </a:endParaRPr>
          </a:p>
          <a:p>
            <a:pPr marL="0" indent="0" algn="just">
              <a:buNone/>
            </a:pPr>
            <a:endParaRPr lang="en-US" sz="2000">
              <a:solidFill>
                <a:srgbClr val="000000"/>
              </a:solidFill>
              <a:ea typeface="Cambria"/>
            </a:endParaRPr>
          </a:p>
          <a:p>
            <a:pPr marL="0" indent="0" algn="just">
              <a:buNone/>
            </a:pPr>
            <a:r>
              <a:rPr lang="en-US" sz="2000">
                <a:solidFill>
                  <a:srgbClr val="000000"/>
                </a:solidFill>
                <a:ea typeface="Cambria"/>
              </a:rPr>
              <a:t>[3]   </a:t>
            </a:r>
            <a:r>
              <a:rPr lang="en-US" sz="2000">
                <a:solidFill>
                  <a:srgbClr val="000000"/>
                </a:solidFill>
                <a:ea typeface="+mn-lt"/>
                <a:cs typeface="+mn-lt"/>
              </a:rPr>
              <a:t>M. J. Mia, S. K. Maria, S. S. Taki, and A. A. Biswas, "Cucumber disease recognition using machine learning and transfer learning," Bulletin of Electrical Engineering and Informatics, vol. 10, no. 6, pp. 3432-3443, Dec. 2021, </a:t>
            </a:r>
            <a:r>
              <a:rPr lang="en-US" sz="2000" err="1">
                <a:solidFill>
                  <a:srgbClr val="000000"/>
                </a:solidFill>
                <a:ea typeface="+mn-lt"/>
                <a:cs typeface="+mn-lt"/>
              </a:rPr>
              <a:t>doi</a:t>
            </a:r>
            <a:r>
              <a:rPr lang="en-US" sz="2000">
                <a:solidFill>
                  <a:srgbClr val="000000"/>
                </a:solidFill>
                <a:ea typeface="+mn-lt"/>
                <a:cs typeface="+mn-lt"/>
              </a:rPr>
              <a:t>: 10.11591/eei.v10i6.3096.</a:t>
            </a:r>
            <a:endParaRPr lang="en-US" sz="1200">
              <a:solidFill>
                <a:srgbClr val="13343B"/>
              </a:solidFill>
              <a:ea typeface="+mn-lt"/>
              <a:cs typeface="+mn-lt"/>
            </a:endParaRPr>
          </a:p>
          <a:p>
            <a:pPr marL="0" indent="0" algn="just">
              <a:buNone/>
            </a:pPr>
            <a:endParaRPr lang="en-US" sz="2000">
              <a:solidFill>
                <a:srgbClr val="000000"/>
              </a:solidFill>
              <a:ea typeface="Cambria"/>
            </a:endParaRPr>
          </a:p>
          <a:p>
            <a:pPr marL="0" indent="0" algn="just">
              <a:buNone/>
            </a:pPr>
            <a:r>
              <a:rPr lang="en-US" sz="2000">
                <a:solidFill>
                  <a:srgbClr val="000000"/>
                </a:solidFill>
                <a:ea typeface="Cambria"/>
              </a:rPr>
              <a:t>[4]    </a:t>
            </a:r>
            <a:r>
              <a:rPr lang="en-US" sz="2000">
                <a:solidFill>
                  <a:srgbClr val="000000"/>
                </a:solidFill>
                <a:ea typeface="+mn-lt"/>
                <a:cs typeface="+mn-lt"/>
              </a:rPr>
              <a:t>J. M. Kable, "Key to Common Problems of Cucumbers," University of Maryland Extension, Feb. 18, 2024. [Online]. Available: https://extension.umd.edu/resource/key-common-problems-cucumbers/. [Accessed: Feb. 20, 2024].</a:t>
            </a:r>
          </a:p>
          <a:p>
            <a:pPr marL="0" indent="0" algn="just">
              <a:buNone/>
            </a:pPr>
            <a:endParaRPr lang="en-US" sz="2000">
              <a:solidFill>
                <a:srgbClr val="000000"/>
              </a:solidFill>
              <a:ea typeface="Cambria"/>
            </a:endParaRPr>
          </a:p>
        </p:txBody>
      </p:sp>
      <p:sp>
        <p:nvSpPr>
          <p:cNvPr id="5" name="Rectangle 4">
            <a:extLst>
              <a:ext uri="{FF2B5EF4-FFF2-40B4-BE49-F238E27FC236}">
                <a16:creationId xmlns:a16="http://schemas.microsoft.com/office/drawing/2014/main" id="{2E2DEBC9-FDCF-07B5-D25D-82B53F35AE26}"/>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rPr>
              <a:t>IT21022388</a:t>
            </a:r>
            <a:r>
              <a:rPr lang="en-US">
                <a:solidFill>
                  <a:schemeClr val="tx1"/>
                </a:solidFill>
              </a:rPr>
              <a:t>   </a:t>
            </a:r>
            <a:r>
              <a:rPr lang="en-US" sz="1800">
                <a:solidFill>
                  <a:schemeClr val="tx1"/>
                </a:solidFill>
              </a:rPr>
              <a:t>|</a:t>
            </a:r>
            <a:r>
              <a:rPr lang="en-US">
                <a:solidFill>
                  <a:schemeClr val="tx1"/>
                </a:solidFill>
              </a:rPr>
              <a:t>  </a:t>
            </a:r>
            <a:r>
              <a:rPr lang="en-US" sz="1800">
                <a:solidFill>
                  <a:schemeClr val="tx1"/>
                </a:solidFill>
              </a:rPr>
              <a:t> </a:t>
            </a:r>
            <a:r>
              <a:rPr lang="en-US" b="1">
                <a:solidFill>
                  <a:schemeClr val="tx1"/>
                </a:solidFill>
              </a:rPr>
              <a:t>PERERA H.M.A.G  </a:t>
            </a:r>
            <a:r>
              <a:rPr lang="en-US" sz="1800" b="1">
                <a:solidFill>
                  <a:schemeClr val="tx1"/>
                </a:solidFill>
              </a:rPr>
              <a:t> </a:t>
            </a:r>
            <a:r>
              <a:rPr lang="en-US" sz="1800">
                <a:solidFill>
                  <a:schemeClr val="tx1"/>
                </a:solidFill>
              </a:rPr>
              <a:t>|</a:t>
            </a:r>
            <a:r>
              <a:rPr lang="en-US">
                <a:solidFill>
                  <a:schemeClr val="tx1"/>
                </a:solidFill>
              </a:rPr>
              <a:t>  </a:t>
            </a:r>
            <a:r>
              <a:rPr lang="en-US" sz="1800">
                <a:solidFill>
                  <a:schemeClr val="tx1"/>
                </a:solidFill>
              </a:rPr>
              <a:t> </a:t>
            </a:r>
            <a:r>
              <a:rPr lang="en-US">
                <a:solidFill>
                  <a:schemeClr val="tx1"/>
                </a:solidFill>
              </a:rPr>
              <a:t>R24 - 010</a:t>
            </a:r>
            <a:endParaRPr lang="en-US" sz="1800" b="0">
              <a:solidFill>
                <a:schemeClr val="tx1"/>
              </a:solidFill>
            </a:endParaRPr>
          </a:p>
        </p:txBody>
      </p:sp>
    </p:spTree>
    <p:extLst>
      <p:ext uri="{BB962C8B-B14F-4D97-AF65-F5344CB8AC3E}">
        <p14:creationId xmlns:p14="http://schemas.microsoft.com/office/powerpoint/2010/main" val="83518177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E5C0E2-B483-8B80-855E-4EA30BCE974A}"/>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1D22899F-8128-6233-043B-007645111A17}"/>
              </a:ext>
            </a:extLst>
          </p:cNvPr>
          <p:cNvSpPr>
            <a:spLocks noGrp="1"/>
          </p:cNvSpPr>
          <p:nvPr>
            <p:ph type="title"/>
          </p:nvPr>
        </p:nvSpPr>
        <p:spPr>
          <a:xfrm>
            <a:off x="1693889" y="2134573"/>
            <a:ext cx="7829723" cy="1362075"/>
          </a:xfrm>
        </p:spPr>
        <p:txBody>
          <a:bodyPr>
            <a:normAutofit fontScale="90000"/>
          </a:bodyPr>
          <a:lstStyle/>
          <a:p>
            <a:r>
              <a:rPr lang="en-US"/>
              <a:t>IT21045530 | Nissanka k g t r k </a:t>
            </a:r>
            <a:br>
              <a:rPr lang="en-US"/>
            </a:br>
            <a:r>
              <a:rPr lang="en-US" sz="3300"/>
              <a:t>Specialization : Information technology </a:t>
            </a:r>
            <a:br>
              <a:rPr lang="en-US"/>
            </a:br>
            <a:endParaRPr lang="en-US"/>
          </a:p>
        </p:txBody>
      </p:sp>
      <p:sp>
        <p:nvSpPr>
          <p:cNvPr id="6" name="Text Placeholder 5">
            <a:extLst>
              <a:ext uri="{FF2B5EF4-FFF2-40B4-BE49-F238E27FC236}">
                <a16:creationId xmlns:a16="http://schemas.microsoft.com/office/drawing/2014/main" id="{0A78AFEC-04E2-D0B7-8BC7-F1273D723568}"/>
              </a:ext>
            </a:extLst>
          </p:cNvPr>
          <p:cNvSpPr>
            <a:spLocks noGrp="1"/>
          </p:cNvSpPr>
          <p:nvPr>
            <p:ph type="body" idx="1"/>
          </p:nvPr>
        </p:nvSpPr>
        <p:spPr>
          <a:xfrm>
            <a:off x="1802533" y="3652645"/>
            <a:ext cx="6951723" cy="487139"/>
          </a:xfrm>
        </p:spPr>
        <p:txBody>
          <a:bodyPr/>
          <a:lstStyle/>
          <a:p>
            <a:r>
              <a:rPr lang="en-US"/>
              <a:t>Component 4 – Market price prediction </a:t>
            </a:r>
          </a:p>
        </p:txBody>
      </p:sp>
      <p:sp>
        <p:nvSpPr>
          <p:cNvPr id="4" name="Rectangle 3">
            <a:extLst>
              <a:ext uri="{FF2B5EF4-FFF2-40B4-BE49-F238E27FC236}">
                <a16:creationId xmlns:a16="http://schemas.microsoft.com/office/drawing/2014/main" id="{D1FEDD8F-01DA-C0E0-48DA-FEC5C05033BA}"/>
              </a:ext>
            </a:extLst>
          </p:cNvPr>
          <p:cNvSpPr/>
          <p:nvPr/>
        </p:nvSpPr>
        <p:spPr>
          <a:xfrm>
            <a:off x="2842158" y="6460977"/>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rPr>
              <a:t>IT21045530</a:t>
            </a:r>
            <a:r>
              <a:rPr lang="en-US" sz="1800">
                <a:solidFill>
                  <a:schemeClr val="tx1"/>
                </a:solidFill>
              </a:rPr>
              <a:t>   |   </a:t>
            </a:r>
            <a:r>
              <a:rPr lang="en-US">
                <a:solidFill>
                  <a:schemeClr val="tx1"/>
                </a:solidFill>
              </a:rPr>
              <a:t>Nissanka K.G.T.R.K </a:t>
            </a:r>
            <a:r>
              <a:rPr lang="en-US" sz="1800">
                <a:solidFill>
                  <a:schemeClr val="tx1"/>
                </a:solidFill>
              </a:rPr>
              <a:t>|  </a:t>
            </a:r>
            <a:r>
              <a:rPr lang="en-US">
                <a:solidFill>
                  <a:schemeClr val="tx1"/>
                </a:solidFill>
              </a:rPr>
              <a:t> R24-010</a:t>
            </a:r>
            <a:endParaRPr lang="en-US" sz="1800" b="0">
              <a:solidFill>
                <a:schemeClr val="tx1"/>
              </a:solidFill>
            </a:endParaRPr>
          </a:p>
        </p:txBody>
      </p:sp>
      <p:pic>
        <p:nvPicPr>
          <p:cNvPr id="7" name="Picture 6" descr="A person with a beard and mustache&#10;&#10;Description automatically generated">
            <a:extLst>
              <a:ext uri="{FF2B5EF4-FFF2-40B4-BE49-F238E27FC236}">
                <a16:creationId xmlns:a16="http://schemas.microsoft.com/office/drawing/2014/main" id="{71459D78-2891-9778-9981-5203013E69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48677" y="0"/>
            <a:ext cx="2343323" cy="3016344"/>
          </a:xfrm>
          <a:prstGeom prst="rect">
            <a:avLst/>
          </a:prstGeom>
        </p:spPr>
      </p:pic>
      <p:pic>
        <p:nvPicPr>
          <p:cNvPr id="2050" name="Picture 2" descr="Free Vector | Stock market analysis">
            <a:extLst>
              <a:ext uri="{FF2B5EF4-FFF2-40B4-BE49-F238E27FC236}">
                <a16:creationId xmlns:a16="http://schemas.microsoft.com/office/drawing/2014/main" id="{D650B8F0-E5AD-2CEF-5EB4-DC31A07F9C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54256" y="4295781"/>
            <a:ext cx="3164028" cy="21076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97105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50"/>
                                        </p:tgtEl>
                                        <p:attrNameLst>
                                          <p:attrName>style.visibility</p:attrName>
                                        </p:attrNameLst>
                                      </p:cBhvr>
                                      <p:to>
                                        <p:strVal val="visible"/>
                                      </p:to>
                                    </p:set>
                                    <p:animEffect transition="in" filter="fade">
                                      <p:cBhvr>
                                        <p:cTn id="12" dur="5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BDF557-2982-D18A-035A-20AA1D6E5845}"/>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9F2FD7D-725D-3CC7-5D69-E39A5B06476E}"/>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rPr>
              <a:t>IT21045530</a:t>
            </a:r>
            <a:r>
              <a:rPr lang="en-US">
                <a:solidFill>
                  <a:schemeClr val="tx1"/>
                </a:solidFill>
              </a:rPr>
              <a:t>   </a:t>
            </a:r>
            <a:r>
              <a:rPr lang="en-US" sz="1800">
                <a:solidFill>
                  <a:schemeClr val="tx1"/>
                </a:solidFill>
              </a:rPr>
              <a:t>|</a:t>
            </a:r>
            <a:r>
              <a:rPr lang="en-US">
                <a:solidFill>
                  <a:schemeClr val="tx1"/>
                </a:solidFill>
              </a:rPr>
              <a:t>   Nissanka K.G.T.R.K </a:t>
            </a:r>
            <a:r>
              <a:rPr lang="en-US" b="1">
                <a:solidFill>
                  <a:schemeClr val="tx1"/>
                </a:solidFill>
              </a:rPr>
              <a:t> </a:t>
            </a:r>
            <a:r>
              <a:rPr lang="en-US" sz="1800" b="1">
                <a:solidFill>
                  <a:schemeClr val="tx1"/>
                </a:solidFill>
              </a:rPr>
              <a:t> </a:t>
            </a:r>
            <a:r>
              <a:rPr lang="en-US" sz="1800">
                <a:solidFill>
                  <a:schemeClr val="tx1"/>
                </a:solidFill>
              </a:rPr>
              <a:t>|</a:t>
            </a:r>
            <a:r>
              <a:rPr lang="en-US">
                <a:solidFill>
                  <a:schemeClr val="tx1"/>
                </a:solidFill>
              </a:rPr>
              <a:t>   </a:t>
            </a:r>
            <a:r>
              <a:rPr lang="en-US">
                <a:solidFill>
                  <a:schemeClr val="tx1"/>
                </a:solidFill>
                <a:ea typeface="+mn-lt"/>
                <a:cs typeface="+mn-lt"/>
              </a:rPr>
              <a:t>R24-010</a:t>
            </a:r>
            <a:endParaRPr lang="en-US" sz="1800" b="0">
              <a:solidFill>
                <a:schemeClr val="tx1"/>
              </a:solidFill>
            </a:endParaRPr>
          </a:p>
        </p:txBody>
      </p:sp>
      <p:sp>
        <p:nvSpPr>
          <p:cNvPr id="14" name="Title 4">
            <a:extLst>
              <a:ext uri="{FF2B5EF4-FFF2-40B4-BE49-F238E27FC236}">
                <a16:creationId xmlns:a16="http://schemas.microsoft.com/office/drawing/2014/main" id="{C699B9C0-36DA-AC20-1821-65C8C4769AD7}"/>
              </a:ext>
            </a:extLst>
          </p:cNvPr>
          <p:cNvSpPr>
            <a:spLocks noGrp="1"/>
          </p:cNvSpPr>
          <p:nvPr>
            <p:ph type="title"/>
          </p:nvPr>
        </p:nvSpPr>
        <p:spPr>
          <a:xfrm>
            <a:off x="563381" y="206649"/>
            <a:ext cx="10363200" cy="668113"/>
          </a:xfrm>
        </p:spPr>
        <p:txBody>
          <a:bodyPr>
            <a:normAutofit fontScale="90000"/>
          </a:bodyPr>
          <a:lstStyle/>
          <a:p>
            <a:pPr algn="l"/>
            <a:r>
              <a:rPr lang="en-US">
                <a:latin typeface="Adobe Devanagari"/>
              </a:rPr>
              <a:t>Background of the Study</a:t>
            </a:r>
            <a:endParaRPr lang="en-US"/>
          </a:p>
        </p:txBody>
      </p:sp>
      <p:sp>
        <p:nvSpPr>
          <p:cNvPr id="16" name="Text Placeholder 5">
            <a:extLst>
              <a:ext uri="{FF2B5EF4-FFF2-40B4-BE49-F238E27FC236}">
                <a16:creationId xmlns:a16="http://schemas.microsoft.com/office/drawing/2014/main" id="{E79A4414-7BFB-ECA7-BA97-81A12F03FC5E}"/>
              </a:ext>
            </a:extLst>
          </p:cNvPr>
          <p:cNvSpPr txBox="1">
            <a:spLocks/>
          </p:cNvSpPr>
          <p:nvPr/>
        </p:nvSpPr>
        <p:spPr>
          <a:xfrm>
            <a:off x="301706" y="1174500"/>
            <a:ext cx="5794294" cy="5233633"/>
          </a:xfrm>
          <a:prstGeom prst="rect">
            <a:avLst/>
          </a:prstGeom>
        </p:spPr>
        <p:txBody>
          <a:bodyPr vert="horz" lIns="91440" tIns="45720" rIns="91440" bIns="45720" rtlCol="0" anchor="t">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Wingdings" pitchFamily="2" charset="2"/>
              <a:buChar char="Ø"/>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Wingdings" pitchFamily="2"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a:ea typeface="+mn-lt"/>
                <a:cs typeface="+mn-lt"/>
              </a:rPr>
              <a:t>The primary objective is to implement a novel predictive model to predict the market price for gherkins.</a:t>
            </a:r>
          </a:p>
          <a:p>
            <a:pPr marL="0" indent="0">
              <a:buNone/>
            </a:pPr>
            <a:endParaRPr lang="en-US" sz="2000">
              <a:ea typeface="+mn-lt"/>
              <a:cs typeface="+mn-lt"/>
            </a:endParaRPr>
          </a:p>
          <a:p>
            <a:r>
              <a:rPr lang="en-US" sz="2000">
                <a:ea typeface="+mn-lt"/>
                <a:cs typeface="+mn-lt"/>
              </a:rPr>
              <a:t> This involves country-wise forecasting of export demand by integrating historical data with future weather information, global demand patterns, Supply and Demand and meteorological data specific to each export destination.</a:t>
            </a:r>
          </a:p>
          <a:p>
            <a:endParaRPr lang="en-US" sz="2000">
              <a:ea typeface="Cambria"/>
            </a:endParaRPr>
          </a:p>
          <a:p>
            <a:r>
              <a:rPr lang="en-US" sz="2000">
                <a:ea typeface="Cambria"/>
              </a:rPr>
              <a:t>The solution aims to continuously refine predictive models using machine learning and statistical techniques, with a time forecasting algorithm for dynamic adjustments based on real-time market conditions.</a:t>
            </a:r>
          </a:p>
          <a:p>
            <a:endParaRPr lang="en-US" sz="2000">
              <a:ea typeface="Cambria"/>
            </a:endParaRPr>
          </a:p>
        </p:txBody>
      </p:sp>
      <p:pic>
        <p:nvPicPr>
          <p:cNvPr id="3" name="Picture 2" descr="A diagram of a market price&#10;&#10;Description automatically generated">
            <a:extLst>
              <a:ext uri="{FF2B5EF4-FFF2-40B4-BE49-F238E27FC236}">
                <a16:creationId xmlns:a16="http://schemas.microsoft.com/office/drawing/2014/main" id="{0422D4B7-572B-02CA-81C3-E9A5C3EEAA0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78322" y="1399510"/>
            <a:ext cx="5411972" cy="4058979"/>
          </a:xfrm>
          <a:prstGeom prst="rect">
            <a:avLst/>
          </a:prstGeom>
        </p:spPr>
      </p:pic>
    </p:spTree>
    <p:extLst>
      <p:ext uri="{BB962C8B-B14F-4D97-AF65-F5344CB8AC3E}">
        <p14:creationId xmlns:p14="http://schemas.microsoft.com/office/powerpoint/2010/main" val="1819641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9D9E1E-F07C-398D-794E-21FB3610DE19}"/>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FF48204C-517A-6306-68CC-28E808925C73}"/>
              </a:ext>
            </a:extLst>
          </p:cNvPr>
          <p:cNvSpPr>
            <a:spLocks noGrp="1"/>
          </p:cNvSpPr>
          <p:nvPr>
            <p:ph type="title"/>
          </p:nvPr>
        </p:nvSpPr>
        <p:spPr>
          <a:xfrm>
            <a:off x="3657600" y="509740"/>
            <a:ext cx="5336498" cy="762059"/>
          </a:xfrm>
        </p:spPr>
        <p:txBody>
          <a:bodyPr>
            <a:noAutofit/>
          </a:bodyPr>
          <a:lstStyle/>
          <a:p>
            <a:r>
              <a:rPr lang="en-US"/>
              <a:t>Research Problem</a:t>
            </a:r>
            <a:br>
              <a:rPr lang="en-US"/>
            </a:br>
            <a:endParaRPr lang="en-US"/>
          </a:p>
        </p:txBody>
      </p:sp>
      <p:sp>
        <p:nvSpPr>
          <p:cNvPr id="4" name="Rectangle 3">
            <a:extLst>
              <a:ext uri="{FF2B5EF4-FFF2-40B4-BE49-F238E27FC236}">
                <a16:creationId xmlns:a16="http://schemas.microsoft.com/office/drawing/2014/main" id="{B1BB217F-61CF-6EB8-CE2A-1C86A389C900}"/>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rPr>
              <a:t>IT21045530</a:t>
            </a:r>
            <a:r>
              <a:rPr lang="en-US" sz="1800">
                <a:solidFill>
                  <a:schemeClr val="tx1"/>
                </a:solidFill>
              </a:rPr>
              <a:t>   | </a:t>
            </a:r>
            <a:r>
              <a:rPr lang="en-US">
                <a:solidFill>
                  <a:schemeClr val="tx1"/>
                </a:solidFill>
              </a:rPr>
              <a:t>Nissanka K.G.T.R.K </a:t>
            </a:r>
            <a:r>
              <a:rPr lang="en-US" sz="1800">
                <a:solidFill>
                  <a:schemeClr val="tx1"/>
                </a:solidFill>
              </a:rPr>
              <a:t>|   </a:t>
            </a:r>
            <a:r>
              <a:rPr lang="en-US" sz="1800" b="0">
                <a:solidFill>
                  <a:schemeClr val="tx1"/>
                </a:solidFill>
              </a:rPr>
              <a:t>R24-010</a:t>
            </a:r>
          </a:p>
        </p:txBody>
      </p:sp>
      <p:sp>
        <p:nvSpPr>
          <p:cNvPr id="2" name="Rectangle: Rounded Corners 1">
            <a:extLst>
              <a:ext uri="{FF2B5EF4-FFF2-40B4-BE49-F238E27FC236}">
                <a16:creationId xmlns:a16="http://schemas.microsoft.com/office/drawing/2014/main" id="{22E0C6E0-7BDF-F458-684B-AE2779844E42}"/>
              </a:ext>
            </a:extLst>
          </p:cNvPr>
          <p:cNvSpPr/>
          <p:nvPr/>
        </p:nvSpPr>
        <p:spPr>
          <a:xfrm>
            <a:off x="4281353" y="1543298"/>
            <a:ext cx="7231093" cy="1447469"/>
          </a:xfrm>
          <a:prstGeom prst="roundRect">
            <a:avLst/>
          </a:prstGeom>
          <a:solidFill>
            <a:srgbClr val="FF914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a:solidFill>
                  <a:schemeClr val="bg1"/>
                </a:solidFill>
              </a:rPr>
              <a:t>Despite the significant advancements in predictive modeling techniques, there remains a critical need to develop and refine predictive models specifically tailored for forecasting the market price of gherkins. </a:t>
            </a:r>
          </a:p>
        </p:txBody>
      </p:sp>
      <p:sp>
        <p:nvSpPr>
          <p:cNvPr id="7" name="Rectangle: Rounded Corners 6">
            <a:extLst>
              <a:ext uri="{FF2B5EF4-FFF2-40B4-BE49-F238E27FC236}">
                <a16:creationId xmlns:a16="http://schemas.microsoft.com/office/drawing/2014/main" id="{4DF92079-FD2C-1110-373A-7DE1EE533C04}"/>
              </a:ext>
            </a:extLst>
          </p:cNvPr>
          <p:cNvSpPr/>
          <p:nvPr/>
        </p:nvSpPr>
        <p:spPr>
          <a:xfrm>
            <a:off x="4281352" y="3429000"/>
            <a:ext cx="7231093" cy="1572287"/>
          </a:xfrm>
          <a:prstGeom prst="roundRect">
            <a:avLst/>
          </a:prstGeom>
          <a:solidFill>
            <a:srgbClr val="FF914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a:t>This aims to address the challenge of accurately predicting gherkins' market prices by integrating various data sources, including historical data, future weather information, global demand patterns, and meteorological data specific to each export destination.</a:t>
            </a:r>
          </a:p>
        </p:txBody>
      </p:sp>
      <p:pic>
        <p:nvPicPr>
          <p:cNvPr id="9" name="Picture 8">
            <a:extLst>
              <a:ext uri="{FF2B5EF4-FFF2-40B4-BE49-F238E27FC236}">
                <a16:creationId xmlns:a16="http://schemas.microsoft.com/office/drawing/2014/main" id="{A35FBDCD-A728-47A8-B185-3C89C4A41451}"/>
              </a:ext>
            </a:extLst>
          </p:cNvPr>
          <p:cNvPicPr>
            <a:picLocks noChangeAspect="1"/>
          </p:cNvPicPr>
          <p:nvPr/>
        </p:nvPicPr>
        <p:blipFill rotWithShape="1">
          <a:blip r:embed="rId2"/>
          <a:srcRect l="16193" t="3445" r="14718" b="3594"/>
          <a:stretch/>
        </p:blipFill>
        <p:spPr>
          <a:xfrm>
            <a:off x="854438" y="1215421"/>
            <a:ext cx="2653259" cy="3972393"/>
          </a:xfrm>
          <a:prstGeom prst="rect">
            <a:avLst/>
          </a:prstGeom>
        </p:spPr>
      </p:pic>
    </p:spTree>
    <p:extLst>
      <p:ext uri="{BB962C8B-B14F-4D97-AF65-F5344CB8AC3E}">
        <p14:creationId xmlns:p14="http://schemas.microsoft.com/office/powerpoint/2010/main" val="2569876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randombar(horizontal)">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7"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5C6925-944B-A12F-213A-1BF764356086}"/>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82773F19-712A-4A5F-AF7A-31B466C5763C}"/>
              </a:ext>
            </a:extLst>
          </p:cNvPr>
          <p:cNvSpPr>
            <a:spLocks noGrp="1"/>
          </p:cNvSpPr>
          <p:nvPr>
            <p:ph type="title"/>
          </p:nvPr>
        </p:nvSpPr>
        <p:spPr>
          <a:xfrm>
            <a:off x="254000" y="220138"/>
            <a:ext cx="11684000" cy="792162"/>
          </a:xfrm>
        </p:spPr>
        <p:txBody>
          <a:bodyPr>
            <a:normAutofit/>
          </a:bodyPr>
          <a:lstStyle/>
          <a:p>
            <a:r>
              <a:rPr lang="en-US">
                <a:latin typeface="Adobe Devanagari"/>
              </a:rPr>
              <a:t>Research Gap of the Study</a:t>
            </a:r>
            <a:endParaRPr lang="en-US"/>
          </a:p>
        </p:txBody>
      </p:sp>
      <p:graphicFrame>
        <p:nvGraphicFramePr>
          <p:cNvPr id="2" name="Content Placeholder 1">
            <a:extLst>
              <a:ext uri="{FF2B5EF4-FFF2-40B4-BE49-F238E27FC236}">
                <a16:creationId xmlns:a16="http://schemas.microsoft.com/office/drawing/2014/main" id="{BCC9A546-8B05-B1C5-C86A-4B935D9C9F44}"/>
              </a:ext>
            </a:extLst>
          </p:cNvPr>
          <p:cNvGraphicFramePr>
            <a:graphicFrameLocks noGrp="1"/>
          </p:cNvGraphicFramePr>
          <p:nvPr>
            <p:ph idx="1"/>
            <p:extLst>
              <p:ext uri="{D42A27DB-BD31-4B8C-83A1-F6EECF244321}">
                <p14:modId xmlns:p14="http://schemas.microsoft.com/office/powerpoint/2010/main" val="506229597"/>
              </p:ext>
            </p:extLst>
          </p:nvPr>
        </p:nvGraphicFramePr>
        <p:xfrm>
          <a:off x="254000" y="1047188"/>
          <a:ext cx="11684000" cy="4763624"/>
        </p:xfrm>
        <a:graphic>
          <a:graphicData uri="http://schemas.openxmlformats.org/drawingml/2006/table">
            <a:tbl>
              <a:tblPr firstRow="1" bandRow="1">
                <a:tableStyleId>{5C22544A-7EE6-4342-B048-85BDC9FD1C3A}</a:tableStyleId>
              </a:tblPr>
              <a:tblGrid>
                <a:gridCol w="4283442">
                  <a:extLst>
                    <a:ext uri="{9D8B030D-6E8A-4147-A177-3AD203B41FA5}">
                      <a16:colId xmlns:a16="http://schemas.microsoft.com/office/drawing/2014/main" val="1953602533"/>
                    </a:ext>
                  </a:extLst>
                </a:gridCol>
                <a:gridCol w="1828800">
                  <a:extLst>
                    <a:ext uri="{9D8B030D-6E8A-4147-A177-3AD203B41FA5}">
                      <a16:colId xmlns:a16="http://schemas.microsoft.com/office/drawing/2014/main" val="3603942696"/>
                    </a:ext>
                  </a:extLst>
                </a:gridCol>
                <a:gridCol w="1768839">
                  <a:extLst>
                    <a:ext uri="{9D8B030D-6E8A-4147-A177-3AD203B41FA5}">
                      <a16:colId xmlns:a16="http://schemas.microsoft.com/office/drawing/2014/main" val="2761570224"/>
                    </a:ext>
                  </a:extLst>
                </a:gridCol>
                <a:gridCol w="1918741">
                  <a:extLst>
                    <a:ext uri="{9D8B030D-6E8A-4147-A177-3AD203B41FA5}">
                      <a16:colId xmlns:a16="http://schemas.microsoft.com/office/drawing/2014/main" val="3213863292"/>
                    </a:ext>
                  </a:extLst>
                </a:gridCol>
                <a:gridCol w="1884178">
                  <a:extLst>
                    <a:ext uri="{9D8B030D-6E8A-4147-A177-3AD203B41FA5}">
                      <a16:colId xmlns:a16="http://schemas.microsoft.com/office/drawing/2014/main" val="2752270912"/>
                    </a:ext>
                  </a:extLst>
                </a:gridCol>
              </a:tblGrid>
              <a:tr h="673933">
                <a:tc>
                  <a:txBody>
                    <a:bodyPr/>
                    <a:lstStyle/>
                    <a:p>
                      <a:r>
                        <a:rPr lang="en-US"/>
                        <a:t>Application Reference</a:t>
                      </a:r>
                    </a:p>
                  </a:txBody>
                  <a:tcPr>
                    <a:solidFill>
                      <a:srgbClr val="FF774D"/>
                    </a:solidFill>
                  </a:tcPr>
                </a:tc>
                <a:tc>
                  <a:txBody>
                    <a:bodyPr/>
                    <a:lstStyle/>
                    <a:p>
                      <a:pPr algn="ctr"/>
                      <a:r>
                        <a:rPr lang="en-US"/>
                        <a:t>Research 1</a:t>
                      </a:r>
                    </a:p>
                  </a:txBody>
                  <a:tcPr>
                    <a:solidFill>
                      <a:srgbClr val="FF774D"/>
                    </a:solidFill>
                  </a:tcPr>
                </a:tc>
                <a:tc>
                  <a:txBody>
                    <a:bodyPr/>
                    <a:lstStyle/>
                    <a:p>
                      <a:pPr algn="ctr"/>
                      <a:r>
                        <a:rPr lang="en-US"/>
                        <a:t>Research 2</a:t>
                      </a:r>
                    </a:p>
                  </a:txBody>
                  <a:tcPr>
                    <a:solidFill>
                      <a:srgbClr val="FF774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t>Research 3</a:t>
                      </a:r>
                    </a:p>
                    <a:p>
                      <a:endParaRPr lang="en-US"/>
                    </a:p>
                  </a:txBody>
                  <a:tcPr>
                    <a:solidFill>
                      <a:srgbClr val="FF774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t>Propose System</a:t>
                      </a:r>
                    </a:p>
                  </a:txBody>
                  <a:tcPr>
                    <a:solidFill>
                      <a:srgbClr val="FF774D"/>
                    </a:solidFill>
                  </a:tcPr>
                </a:tc>
                <a:extLst>
                  <a:ext uri="{0D108BD9-81ED-4DB2-BD59-A6C34878D82A}">
                    <a16:rowId xmlns:a16="http://schemas.microsoft.com/office/drawing/2014/main" val="3954410319"/>
                  </a:ext>
                </a:extLst>
              </a:tr>
              <a:tr h="800100">
                <a:tc>
                  <a:txBody>
                    <a:bodyPr/>
                    <a:lstStyle/>
                    <a:p>
                      <a:r>
                        <a:rPr lang="en-US">
                          <a:solidFill>
                            <a:schemeClr val="bg1"/>
                          </a:solidFill>
                        </a:rPr>
                        <a:t>Forecasting the market price </a:t>
                      </a:r>
                    </a:p>
                  </a:txBody>
                  <a:tcPr>
                    <a:solidFill>
                      <a:srgbClr val="FAB252"/>
                    </a:solidFill>
                  </a:tcPr>
                </a:tc>
                <a:tc>
                  <a:txBody>
                    <a:bodyPr/>
                    <a:lstStyle/>
                    <a:p>
                      <a:endParaRPr lang="en-US"/>
                    </a:p>
                  </a:txBody>
                  <a:tcPr>
                    <a:solidFill>
                      <a:srgbClr val="FAB252"/>
                    </a:solidFill>
                  </a:tcPr>
                </a:tc>
                <a:tc>
                  <a:txBody>
                    <a:bodyPr/>
                    <a:lstStyle/>
                    <a:p>
                      <a:endParaRPr lang="en-US"/>
                    </a:p>
                  </a:txBody>
                  <a:tcPr>
                    <a:solidFill>
                      <a:srgbClr val="FAB252"/>
                    </a:solidFill>
                  </a:tcPr>
                </a:tc>
                <a:tc>
                  <a:txBody>
                    <a:bodyPr/>
                    <a:lstStyle/>
                    <a:p>
                      <a:endParaRPr lang="en-US"/>
                    </a:p>
                  </a:txBody>
                  <a:tcPr>
                    <a:solidFill>
                      <a:srgbClr val="FAB252"/>
                    </a:solidFill>
                  </a:tcPr>
                </a:tc>
                <a:tc>
                  <a:txBody>
                    <a:bodyPr/>
                    <a:lstStyle/>
                    <a:p>
                      <a:endParaRPr lang="en-US"/>
                    </a:p>
                  </a:txBody>
                  <a:tcPr>
                    <a:solidFill>
                      <a:srgbClr val="FAB252"/>
                    </a:solidFill>
                  </a:tcPr>
                </a:tc>
                <a:extLst>
                  <a:ext uri="{0D108BD9-81ED-4DB2-BD59-A6C34878D82A}">
                    <a16:rowId xmlns:a16="http://schemas.microsoft.com/office/drawing/2014/main" val="2933154713"/>
                  </a:ext>
                </a:extLst>
              </a:tr>
              <a:tr h="774991">
                <a:tc>
                  <a:txBody>
                    <a:bodyPr/>
                    <a:lstStyle/>
                    <a:p>
                      <a:r>
                        <a:rPr lang="en-US">
                          <a:solidFill>
                            <a:schemeClr val="bg1"/>
                          </a:solidFill>
                        </a:rPr>
                        <a:t>Market price prediction for broader agricultural products</a:t>
                      </a:r>
                    </a:p>
                  </a:txBody>
                  <a:tcPr>
                    <a:solidFill>
                      <a:srgbClr val="EFBE5D"/>
                    </a:solidFill>
                  </a:tcPr>
                </a:tc>
                <a:tc>
                  <a:txBody>
                    <a:bodyPr/>
                    <a:lstStyle/>
                    <a:p>
                      <a:endParaRPr lang="en-US"/>
                    </a:p>
                  </a:txBody>
                  <a:tcPr>
                    <a:solidFill>
                      <a:srgbClr val="EFBE5D"/>
                    </a:solidFill>
                  </a:tcPr>
                </a:tc>
                <a:tc>
                  <a:txBody>
                    <a:bodyPr/>
                    <a:lstStyle/>
                    <a:p>
                      <a:endParaRPr lang="en-US"/>
                    </a:p>
                  </a:txBody>
                  <a:tcPr>
                    <a:solidFill>
                      <a:srgbClr val="EFBE5D"/>
                    </a:solidFill>
                  </a:tcPr>
                </a:tc>
                <a:tc>
                  <a:txBody>
                    <a:bodyPr/>
                    <a:lstStyle/>
                    <a:p>
                      <a:endParaRPr lang="en-US"/>
                    </a:p>
                  </a:txBody>
                  <a:tcPr>
                    <a:solidFill>
                      <a:srgbClr val="EFBE5D"/>
                    </a:solidFill>
                  </a:tcPr>
                </a:tc>
                <a:tc>
                  <a:txBody>
                    <a:bodyPr/>
                    <a:lstStyle/>
                    <a:p>
                      <a:endParaRPr lang="en-US"/>
                    </a:p>
                  </a:txBody>
                  <a:tcPr>
                    <a:solidFill>
                      <a:srgbClr val="EFBE5D"/>
                    </a:solidFill>
                  </a:tcPr>
                </a:tc>
                <a:extLst>
                  <a:ext uri="{0D108BD9-81ED-4DB2-BD59-A6C34878D82A}">
                    <a16:rowId xmlns:a16="http://schemas.microsoft.com/office/drawing/2014/main" val="1232927357"/>
                  </a:ext>
                </a:extLst>
              </a:tr>
              <a:tr h="800100">
                <a:tc>
                  <a:txBody>
                    <a:bodyPr/>
                    <a:lstStyle/>
                    <a:p>
                      <a:r>
                        <a:rPr lang="en-US">
                          <a:solidFill>
                            <a:schemeClr val="bg1"/>
                          </a:solidFill>
                        </a:rPr>
                        <a:t>Lack of attention to longer-term forecasting horizons beyond short-term predictions.</a:t>
                      </a:r>
                    </a:p>
                  </a:txBody>
                  <a:tcPr>
                    <a:solidFill>
                      <a:srgbClr val="FAB252"/>
                    </a:solidFill>
                  </a:tcPr>
                </a:tc>
                <a:tc>
                  <a:txBody>
                    <a:bodyPr/>
                    <a:lstStyle/>
                    <a:p>
                      <a:endParaRPr lang="en-US"/>
                    </a:p>
                  </a:txBody>
                  <a:tcPr>
                    <a:solidFill>
                      <a:srgbClr val="FAB252"/>
                    </a:solidFill>
                  </a:tcPr>
                </a:tc>
                <a:tc>
                  <a:txBody>
                    <a:bodyPr/>
                    <a:lstStyle/>
                    <a:p>
                      <a:endParaRPr lang="en-US"/>
                    </a:p>
                  </a:txBody>
                  <a:tcPr>
                    <a:solidFill>
                      <a:srgbClr val="FAB252"/>
                    </a:solidFill>
                  </a:tcPr>
                </a:tc>
                <a:tc>
                  <a:txBody>
                    <a:bodyPr/>
                    <a:lstStyle/>
                    <a:p>
                      <a:endParaRPr lang="en-US"/>
                    </a:p>
                  </a:txBody>
                  <a:tcPr>
                    <a:solidFill>
                      <a:srgbClr val="FAB252"/>
                    </a:solidFill>
                  </a:tcPr>
                </a:tc>
                <a:tc>
                  <a:txBody>
                    <a:bodyPr/>
                    <a:lstStyle/>
                    <a:p>
                      <a:endParaRPr lang="en-US"/>
                    </a:p>
                  </a:txBody>
                  <a:tcPr>
                    <a:solidFill>
                      <a:srgbClr val="FAB252"/>
                    </a:solidFill>
                  </a:tcPr>
                </a:tc>
                <a:extLst>
                  <a:ext uri="{0D108BD9-81ED-4DB2-BD59-A6C34878D82A}">
                    <a16:rowId xmlns:a16="http://schemas.microsoft.com/office/drawing/2014/main" val="3936831195"/>
                  </a:ext>
                </a:extLst>
              </a:tr>
              <a:tr h="8001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solidFill>
                            <a:schemeClr val="bg1"/>
                          </a:solidFill>
                        </a:rPr>
                        <a:t>Predicting price by countries </a:t>
                      </a:r>
                    </a:p>
                    <a:p>
                      <a:endParaRPr lang="en-US">
                        <a:solidFill>
                          <a:schemeClr val="bg1"/>
                        </a:solidFill>
                      </a:endParaRPr>
                    </a:p>
                  </a:txBody>
                  <a:tcPr>
                    <a:solidFill>
                      <a:srgbClr val="EFBE5D"/>
                    </a:solidFill>
                  </a:tcPr>
                </a:tc>
                <a:tc>
                  <a:txBody>
                    <a:bodyPr/>
                    <a:lstStyle/>
                    <a:p>
                      <a:endParaRPr lang="en-US"/>
                    </a:p>
                  </a:txBody>
                  <a:tcPr>
                    <a:solidFill>
                      <a:srgbClr val="EFBE5D"/>
                    </a:solidFill>
                  </a:tcPr>
                </a:tc>
                <a:tc>
                  <a:txBody>
                    <a:bodyPr/>
                    <a:lstStyle/>
                    <a:p>
                      <a:endParaRPr lang="en-US"/>
                    </a:p>
                  </a:txBody>
                  <a:tcPr>
                    <a:solidFill>
                      <a:srgbClr val="EFBE5D"/>
                    </a:solidFill>
                  </a:tcPr>
                </a:tc>
                <a:tc>
                  <a:txBody>
                    <a:bodyPr/>
                    <a:lstStyle/>
                    <a:p>
                      <a:endParaRPr lang="en-US"/>
                    </a:p>
                  </a:txBody>
                  <a:tcPr>
                    <a:solidFill>
                      <a:srgbClr val="EFBE5D"/>
                    </a:solidFill>
                  </a:tcPr>
                </a:tc>
                <a:tc>
                  <a:txBody>
                    <a:bodyPr/>
                    <a:lstStyle/>
                    <a:p>
                      <a:endParaRPr lang="en-US"/>
                    </a:p>
                  </a:txBody>
                  <a:tcPr>
                    <a:solidFill>
                      <a:srgbClr val="EFBE5D"/>
                    </a:solidFill>
                  </a:tcPr>
                </a:tc>
                <a:extLst>
                  <a:ext uri="{0D108BD9-81ED-4DB2-BD59-A6C34878D82A}">
                    <a16:rowId xmlns:a16="http://schemas.microsoft.com/office/drawing/2014/main" val="2825334435"/>
                  </a:ext>
                </a:extLst>
              </a:tr>
              <a:tr h="800100">
                <a:tc>
                  <a:txBody>
                    <a:bodyPr/>
                    <a:lstStyle/>
                    <a:p>
                      <a:r>
                        <a:rPr lang="en-US">
                          <a:solidFill>
                            <a:schemeClr val="bg1"/>
                          </a:solidFill>
                        </a:rPr>
                        <a:t>Inadequate transparency and justification for chosen models and parameters. </a:t>
                      </a:r>
                    </a:p>
                  </a:txBody>
                  <a:tcPr>
                    <a:solidFill>
                      <a:srgbClr val="FAB252"/>
                    </a:solidFill>
                  </a:tcPr>
                </a:tc>
                <a:tc>
                  <a:txBody>
                    <a:bodyPr/>
                    <a:lstStyle/>
                    <a:p>
                      <a:endParaRPr lang="en-US"/>
                    </a:p>
                  </a:txBody>
                  <a:tcPr>
                    <a:solidFill>
                      <a:srgbClr val="FAB252"/>
                    </a:solidFill>
                  </a:tcPr>
                </a:tc>
                <a:tc>
                  <a:txBody>
                    <a:bodyPr/>
                    <a:lstStyle/>
                    <a:p>
                      <a:endParaRPr lang="en-US"/>
                    </a:p>
                  </a:txBody>
                  <a:tcPr>
                    <a:solidFill>
                      <a:srgbClr val="FAB252"/>
                    </a:solidFill>
                  </a:tcPr>
                </a:tc>
                <a:tc>
                  <a:txBody>
                    <a:bodyPr/>
                    <a:lstStyle/>
                    <a:p>
                      <a:endParaRPr lang="en-US"/>
                    </a:p>
                  </a:txBody>
                  <a:tcPr>
                    <a:solidFill>
                      <a:srgbClr val="FAB252"/>
                    </a:solidFill>
                  </a:tcPr>
                </a:tc>
                <a:tc>
                  <a:txBody>
                    <a:bodyPr/>
                    <a:lstStyle/>
                    <a:p>
                      <a:endParaRPr lang="en-US"/>
                    </a:p>
                  </a:txBody>
                  <a:tcPr>
                    <a:solidFill>
                      <a:srgbClr val="FAB252"/>
                    </a:solidFill>
                  </a:tcPr>
                </a:tc>
                <a:extLst>
                  <a:ext uri="{0D108BD9-81ED-4DB2-BD59-A6C34878D82A}">
                    <a16:rowId xmlns:a16="http://schemas.microsoft.com/office/drawing/2014/main" val="1192434880"/>
                  </a:ext>
                </a:extLst>
              </a:tr>
            </a:tbl>
          </a:graphicData>
        </a:graphic>
      </p:graphicFrame>
      <p:sp>
        <p:nvSpPr>
          <p:cNvPr id="4" name="Rectangle 3">
            <a:extLst>
              <a:ext uri="{FF2B5EF4-FFF2-40B4-BE49-F238E27FC236}">
                <a16:creationId xmlns:a16="http://schemas.microsoft.com/office/drawing/2014/main" id="{87765D22-9F32-6C33-7996-57F0D026933B}"/>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rPr>
              <a:t>IT21045530</a:t>
            </a:r>
            <a:r>
              <a:rPr lang="en-US" sz="1800">
                <a:solidFill>
                  <a:schemeClr val="tx1"/>
                </a:solidFill>
              </a:rPr>
              <a:t>   |   Nissanka K G T R K | </a:t>
            </a:r>
            <a:r>
              <a:rPr lang="en-US">
                <a:solidFill>
                  <a:schemeClr val="tx1"/>
                </a:solidFill>
              </a:rPr>
              <a:t>R24-010</a:t>
            </a:r>
            <a:endParaRPr lang="en-US" sz="1800" b="0">
              <a:solidFill>
                <a:schemeClr val="tx1"/>
              </a:solidFill>
            </a:endParaRPr>
          </a:p>
        </p:txBody>
      </p:sp>
      <p:pic>
        <p:nvPicPr>
          <p:cNvPr id="9" name="Graphic 8" descr="Checkmark with solid fill">
            <a:extLst>
              <a:ext uri="{FF2B5EF4-FFF2-40B4-BE49-F238E27FC236}">
                <a16:creationId xmlns:a16="http://schemas.microsoft.com/office/drawing/2014/main" id="{41EE6743-2930-B42C-8D8E-FF5A6BF8431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151620" y="1843083"/>
            <a:ext cx="567128" cy="567128"/>
          </a:xfrm>
          <a:prstGeom prst="rect">
            <a:avLst/>
          </a:prstGeom>
        </p:spPr>
      </p:pic>
      <p:pic>
        <p:nvPicPr>
          <p:cNvPr id="10" name="Graphic 9" descr="Checkmark with solid fill">
            <a:extLst>
              <a:ext uri="{FF2B5EF4-FFF2-40B4-BE49-F238E27FC236}">
                <a16:creationId xmlns:a16="http://schemas.microsoft.com/office/drawing/2014/main" id="{A89EF6C3-7992-701B-70DD-66471BC3CFC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016646" y="1843083"/>
            <a:ext cx="567128" cy="567128"/>
          </a:xfrm>
          <a:prstGeom prst="rect">
            <a:avLst/>
          </a:prstGeom>
        </p:spPr>
      </p:pic>
      <p:pic>
        <p:nvPicPr>
          <p:cNvPr id="11" name="Graphic 10" descr="Checkmark with solid fill">
            <a:extLst>
              <a:ext uri="{FF2B5EF4-FFF2-40B4-BE49-F238E27FC236}">
                <a16:creationId xmlns:a16="http://schemas.microsoft.com/office/drawing/2014/main" id="{821731FD-D5C2-4BD9-F73E-AEB73CE43BE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881672" y="1843083"/>
            <a:ext cx="567128" cy="567128"/>
          </a:xfrm>
          <a:prstGeom prst="rect">
            <a:avLst/>
          </a:prstGeom>
        </p:spPr>
      </p:pic>
      <p:pic>
        <p:nvPicPr>
          <p:cNvPr id="12" name="Graphic 11" descr="Checkmark with solid fill">
            <a:extLst>
              <a:ext uri="{FF2B5EF4-FFF2-40B4-BE49-F238E27FC236}">
                <a16:creationId xmlns:a16="http://schemas.microsoft.com/office/drawing/2014/main" id="{A8DA1AE3-2CC7-D0F5-7035-8BF4AEDC2EA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606374" y="1843083"/>
            <a:ext cx="567128" cy="567128"/>
          </a:xfrm>
          <a:prstGeom prst="rect">
            <a:avLst/>
          </a:prstGeom>
        </p:spPr>
      </p:pic>
      <p:pic>
        <p:nvPicPr>
          <p:cNvPr id="18" name="Graphic 17" descr="Close with solid fill">
            <a:extLst>
              <a:ext uri="{FF2B5EF4-FFF2-40B4-BE49-F238E27FC236}">
                <a16:creationId xmlns:a16="http://schemas.microsoft.com/office/drawing/2014/main" id="{9499C8D7-3AAD-6AF5-F4C9-C8B10687CE6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151620" y="2691061"/>
            <a:ext cx="515045" cy="515045"/>
          </a:xfrm>
          <a:prstGeom prst="rect">
            <a:avLst/>
          </a:prstGeom>
        </p:spPr>
      </p:pic>
      <p:pic>
        <p:nvPicPr>
          <p:cNvPr id="19" name="Graphic 18" descr="Checkmark with solid fill">
            <a:extLst>
              <a:ext uri="{FF2B5EF4-FFF2-40B4-BE49-F238E27FC236}">
                <a16:creationId xmlns:a16="http://schemas.microsoft.com/office/drawing/2014/main" id="{C55FF268-DAC0-ECA0-E55C-F8AD4F15816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016646" y="2638978"/>
            <a:ext cx="567128" cy="567128"/>
          </a:xfrm>
          <a:prstGeom prst="rect">
            <a:avLst/>
          </a:prstGeom>
        </p:spPr>
      </p:pic>
      <p:pic>
        <p:nvPicPr>
          <p:cNvPr id="20" name="Graphic 19" descr="Checkmark with solid fill">
            <a:extLst>
              <a:ext uri="{FF2B5EF4-FFF2-40B4-BE49-F238E27FC236}">
                <a16:creationId xmlns:a16="http://schemas.microsoft.com/office/drawing/2014/main" id="{0191ED17-4E44-BA87-3CA0-47B5838899E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881672" y="2638482"/>
            <a:ext cx="567128" cy="567128"/>
          </a:xfrm>
          <a:prstGeom prst="rect">
            <a:avLst/>
          </a:prstGeom>
        </p:spPr>
      </p:pic>
      <p:pic>
        <p:nvPicPr>
          <p:cNvPr id="21" name="Graphic 20" descr="Checkmark with solid fill">
            <a:extLst>
              <a:ext uri="{FF2B5EF4-FFF2-40B4-BE49-F238E27FC236}">
                <a16:creationId xmlns:a16="http://schemas.microsoft.com/office/drawing/2014/main" id="{FA503A9C-D1A0-F397-F0C7-9DF4F1FE8EA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606374" y="2622996"/>
            <a:ext cx="567128" cy="567128"/>
          </a:xfrm>
          <a:prstGeom prst="rect">
            <a:avLst/>
          </a:prstGeom>
        </p:spPr>
      </p:pic>
      <p:pic>
        <p:nvPicPr>
          <p:cNvPr id="22" name="Graphic 21" descr="Close with solid fill">
            <a:extLst>
              <a:ext uri="{FF2B5EF4-FFF2-40B4-BE49-F238E27FC236}">
                <a16:creationId xmlns:a16="http://schemas.microsoft.com/office/drawing/2014/main" id="{20A8CB39-145E-2578-E587-77BFCB9AB2B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881672" y="3533334"/>
            <a:ext cx="515045" cy="515045"/>
          </a:xfrm>
          <a:prstGeom prst="rect">
            <a:avLst/>
          </a:prstGeom>
        </p:spPr>
      </p:pic>
      <p:pic>
        <p:nvPicPr>
          <p:cNvPr id="23" name="Graphic 22" descr="Close with solid fill">
            <a:extLst>
              <a:ext uri="{FF2B5EF4-FFF2-40B4-BE49-F238E27FC236}">
                <a16:creationId xmlns:a16="http://schemas.microsoft.com/office/drawing/2014/main" id="{782A6F39-D663-CA1C-E4E5-98749449683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016646" y="3533334"/>
            <a:ext cx="515045" cy="515045"/>
          </a:xfrm>
          <a:prstGeom prst="rect">
            <a:avLst/>
          </a:prstGeom>
        </p:spPr>
      </p:pic>
      <p:pic>
        <p:nvPicPr>
          <p:cNvPr id="24" name="Graphic 23" descr="Checkmark with solid fill">
            <a:extLst>
              <a:ext uri="{FF2B5EF4-FFF2-40B4-BE49-F238E27FC236}">
                <a16:creationId xmlns:a16="http://schemas.microsoft.com/office/drawing/2014/main" id="{06BC645E-264B-0404-9E48-B4522729AA3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125578" y="3486956"/>
            <a:ext cx="567128" cy="567128"/>
          </a:xfrm>
          <a:prstGeom prst="rect">
            <a:avLst/>
          </a:prstGeom>
        </p:spPr>
      </p:pic>
      <p:pic>
        <p:nvPicPr>
          <p:cNvPr id="25" name="Graphic 24" descr="Checkmark with solid fill">
            <a:extLst>
              <a:ext uri="{FF2B5EF4-FFF2-40B4-BE49-F238E27FC236}">
                <a16:creationId xmlns:a16="http://schemas.microsoft.com/office/drawing/2014/main" id="{5A3CDAD1-B374-4DE0-4C94-25042CEB199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606374" y="3489995"/>
            <a:ext cx="567128" cy="567128"/>
          </a:xfrm>
          <a:prstGeom prst="rect">
            <a:avLst/>
          </a:prstGeom>
        </p:spPr>
      </p:pic>
      <p:pic>
        <p:nvPicPr>
          <p:cNvPr id="26" name="Graphic 25" descr="Close with solid fill">
            <a:extLst>
              <a:ext uri="{FF2B5EF4-FFF2-40B4-BE49-F238E27FC236}">
                <a16:creationId xmlns:a16="http://schemas.microsoft.com/office/drawing/2014/main" id="{8E383938-61CB-1C0B-5A0C-F8F817C714E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125578" y="4334934"/>
            <a:ext cx="515045" cy="515045"/>
          </a:xfrm>
          <a:prstGeom prst="rect">
            <a:avLst/>
          </a:prstGeom>
        </p:spPr>
      </p:pic>
      <p:pic>
        <p:nvPicPr>
          <p:cNvPr id="27" name="Graphic 26" descr="Checkmark with solid fill">
            <a:extLst>
              <a:ext uri="{FF2B5EF4-FFF2-40B4-BE49-F238E27FC236}">
                <a16:creationId xmlns:a16="http://schemas.microsoft.com/office/drawing/2014/main" id="{6EDEE1E8-033D-C5C1-BC59-B76F807C467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016646" y="4334934"/>
            <a:ext cx="567128" cy="567128"/>
          </a:xfrm>
          <a:prstGeom prst="rect">
            <a:avLst/>
          </a:prstGeom>
        </p:spPr>
      </p:pic>
      <p:pic>
        <p:nvPicPr>
          <p:cNvPr id="29" name="Graphic 28" descr="Close with solid fill">
            <a:extLst>
              <a:ext uri="{FF2B5EF4-FFF2-40B4-BE49-F238E27FC236}">
                <a16:creationId xmlns:a16="http://schemas.microsoft.com/office/drawing/2014/main" id="{6063C967-AAAF-900D-5243-0ACDCB47E4B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933755" y="4387017"/>
            <a:ext cx="515045" cy="515045"/>
          </a:xfrm>
          <a:prstGeom prst="rect">
            <a:avLst/>
          </a:prstGeom>
        </p:spPr>
      </p:pic>
      <p:pic>
        <p:nvPicPr>
          <p:cNvPr id="30" name="Graphic 29" descr="Checkmark with solid fill">
            <a:extLst>
              <a:ext uri="{FF2B5EF4-FFF2-40B4-BE49-F238E27FC236}">
                <a16:creationId xmlns:a16="http://schemas.microsoft.com/office/drawing/2014/main" id="{98CC8AEC-1DCB-7A40-5CB8-FF0F16889E1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606374" y="4334934"/>
            <a:ext cx="567128" cy="567128"/>
          </a:xfrm>
          <a:prstGeom prst="rect">
            <a:avLst/>
          </a:prstGeom>
        </p:spPr>
      </p:pic>
      <p:pic>
        <p:nvPicPr>
          <p:cNvPr id="31" name="Graphic 30" descr="Checkmark with solid fill">
            <a:extLst>
              <a:ext uri="{FF2B5EF4-FFF2-40B4-BE49-F238E27FC236}">
                <a16:creationId xmlns:a16="http://schemas.microsoft.com/office/drawing/2014/main" id="{51641912-832F-EA0E-D1ED-4B6C24CD69C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606374" y="5099026"/>
            <a:ext cx="567128" cy="567128"/>
          </a:xfrm>
          <a:prstGeom prst="rect">
            <a:avLst/>
          </a:prstGeom>
        </p:spPr>
      </p:pic>
      <p:pic>
        <p:nvPicPr>
          <p:cNvPr id="32" name="Graphic 31" descr="Close with solid fill">
            <a:extLst>
              <a:ext uri="{FF2B5EF4-FFF2-40B4-BE49-F238E27FC236}">
                <a16:creationId xmlns:a16="http://schemas.microsoft.com/office/drawing/2014/main" id="{5547D1CA-A9E0-D731-E608-430247DF0FE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151619" y="5099026"/>
            <a:ext cx="515045" cy="515045"/>
          </a:xfrm>
          <a:prstGeom prst="rect">
            <a:avLst/>
          </a:prstGeom>
        </p:spPr>
      </p:pic>
      <p:pic>
        <p:nvPicPr>
          <p:cNvPr id="33" name="Graphic 32" descr="Close with solid fill">
            <a:extLst>
              <a:ext uri="{FF2B5EF4-FFF2-40B4-BE49-F238E27FC236}">
                <a16:creationId xmlns:a16="http://schemas.microsoft.com/office/drawing/2014/main" id="{352DB1D6-9F2B-9D60-F4F4-07625663CC2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016645" y="5069079"/>
            <a:ext cx="515045" cy="515045"/>
          </a:xfrm>
          <a:prstGeom prst="rect">
            <a:avLst/>
          </a:prstGeom>
        </p:spPr>
      </p:pic>
      <p:pic>
        <p:nvPicPr>
          <p:cNvPr id="34" name="Graphic 33" descr="Close with solid fill">
            <a:extLst>
              <a:ext uri="{FF2B5EF4-FFF2-40B4-BE49-F238E27FC236}">
                <a16:creationId xmlns:a16="http://schemas.microsoft.com/office/drawing/2014/main" id="{8BB42408-AFC0-4889-4455-7E74E351A72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881672" y="5125067"/>
            <a:ext cx="515045" cy="515045"/>
          </a:xfrm>
          <a:prstGeom prst="rect">
            <a:avLst/>
          </a:prstGeom>
        </p:spPr>
      </p:pic>
    </p:spTree>
    <p:extLst>
      <p:ext uri="{BB962C8B-B14F-4D97-AF65-F5344CB8AC3E}">
        <p14:creationId xmlns:p14="http://schemas.microsoft.com/office/powerpoint/2010/main" val="12196192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98E82D-3F6C-A681-24D7-B005F4B37961}"/>
              </a:ext>
            </a:extLst>
          </p:cNvPr>
          <p:cNvSpPr>
            <a:spLocks noGrp="1"/>
          </p:cNvSpPr>
          <p:nvPr>
            <p:ph type="title"/>
          </p:nvPr>
        </p:nvSpPr>
        <p:spPr/>
        <p:txBody>
          <a:bodyPr/>
          <a:lstStyle/>
          <a:p>
            <a:r>
              <a:rPr lang="en-US"/>
              <a:t>Objectives of Study</a:t>
            </a:r>
          </a:p>
        </p:txBody>
      </p:sp>
      <p:sp>
        <p:nvSpPr>
          <p:cNvPr id="3" name="Content Placeholder 2">
            <a:extLst>
              <a:ext uri="{FF2B5EF4-FFF2-40B4-BE49-F238E27FC236}">
                <a16:creationId xmlns:a16="http://schemas.microsoft.com/office/drawing/2014/main" id="{9E8DB7BD-7FB0-5916-6444-A1A1D5FBE3FD}"/>
              </a:ext>
            </a:extLst>
          </p:cNvPr>
          <p:cNvSpPr>
            <a:spLocks noGrp="1"/>
          </p:cNvSpPr>
          <p:nvPr>
            <p:ph idx="1"/>
          </p:nvPr>
        </p:nvSpPr>
        <p:spPr/>
        <p:txBody>
          <a:bodyPr vert="horz" lIns="91440" tIns="45720" rIns="91440" bIns="45720" rtlCol="0" anchor="t">
            <a:normAutofit fontScale="85000" lnSpcReduction="10000"/>
          </a:bodyPr>
          <a:lstStyle/>
          <a:p>
            <a:r>
              <a:rPr lang="en-US"/>
              <a:t>Main Objectives</a:t>
            </a:r>
          </a:p>
          <a:p>
            <a:pPr lvl="2"/>
            <a:r>
              <a:rPr lang="en-US" sz="1600"/>
              <a:t> </a:t>
            </a:r>
            <a:r>
              <a:rPr lang="en-US"/>
              <a:t>Transform the Gherkin planting Industry through an Innovative Multifunctional System</a:t>
            </a:r>
            <a:endParaRPr lang="en-US">
              <a:ea typeface="Cambria"/>
            </a:endParaRPr>
          </a:p>
          <a:p>
            <a:pPr marL="914400" lvl="2" indent="0">
              <a:buNone/>
            </a:pPr>
            <a:endParaRPr lang="en-US" sz="1600"/>
          </a:p>
          <a:p>
            <a:pPr marL="0" indent="0">
              <a:buNone/>
            </a:pPr>
            <a:endParaRPr lang="en-US" sz="2400"/>
          </a:p>
          <a:p>
            <a:r>
              <a:rPr lang="en-US"/>
              <a:t>Sub Objectives</a:t>
            </a:r>
          </a:p>
          <a:p>
            <a:pPr lvl="2"/>
            <a:r>
              <a:rPr lang="en-US"/>
              <a:t>Pest control system with intelligent identification techniques for effective pest management.</a:t>
            </a:r>
          </a:p>
          <a:p>
            <a:pPr lvl="2"/>
            <a:endParaRPr lang="en-US"/>
          </a:p>
          <a:p>
            <a:pPr lvl="2"/>
            <a:r>
              <a:rPr lang="en-US"/>
              <a:t>Predictive maintenance system forecasts fertilizer stock levels for effective management.</a:t>
            </a:r>
          </a:p>
          <a:p>
            <a:pPr lvl="2"/>
            <a:endParaRPr lang="en-US"/>
          </a:p>
          <a:p>
            <a:pPr lvl="2"/>
            <a:r>
              <a:rPr lang="en-US">
                <a:ea typeface="Cambria"/>
              </a:rPr>
              <a:t>Identify diseases and predict solutions for effective disease management strategies.</a:t>
            </a:r>
            <a:r>
              <a:rPr lang="en-US" sz="2400" b="1">
                <a:ea typeface="+mn-lt"/>
                <a:cs typeface="+mn-lt"/>
              </a:rPr>
              <a:t>	</a:t>
            </a:r>
          </a:p>
          <a:p>
            <a:pPr lvl="2"/>
            <a:endParaRPr lang="en-US" sz="2400" b="1">
              <a:ea typeface="+mn-lt"/>
              <a:cs typeface="+mn-lt"/>
            </a:endParaRPr>
          </a:p>
          <a:p>
            <a:pPr lvl="2"/>
            <a:r>
              <a:rPr lang="en-US" sz="2400">
                <a:ea typeface="+mn-lt"/>
                <a:cs typeface="+mn-lt"/>
              </a:rPr>
              <a:t>Predict the market price for gherkins country-wise using historical data, weather, global supply and demand, and economy. </a:t>
            </a:r>
            <a:endParaRPr lang="en-US" sz="2400">
              <a:ea typeface="Cambria"/>
            </a:endParaRPr>
          </a:p>
          <a:p>
            <a:pPr marL="914400" lvl="2" indent="0">
              <a:buNone/>
            </a:pPr>
            <a:endParaRPr lang="en-US">
              <a:ea typeface="Cambria"/>
            </a:endParaRPr>
          </a:p>
          <a:p>
            <a:pPr marL="0" indent="0">
              <a:buNone/>
            </a:pPr>
            <a:endParaRPr lang="en-US"/>
          </a:p>
        </p:txBody>
      </p:sp>
      <p:pic>
        <p:nvPicPr>
          <p:cNvPr id="5" name="Picture 4" descr="A black background with a wavy line&#10;&#10;Description automatically generated">
            <a:extLst>
              <a:ext uri="{FF2B5EF4-FFF2-40B4-BE49-F238E27FC236}">
                <a16:creationId xmlns:a16="http://schemas.microsoft.com/office/drawing/2014/main" id="{4C457C1E-3384-63D1-7C17-1F4B3EC76497}"/>
              </a:ext>
            </a:extLst>
          </p:cNvPr>
          <p:cNvPicPr>
            <a:picLocks noChangeAspect="1"/>
          </p:cNvPicPr>
          <p:nvPr/>
        </p:nvPicPr>
        <p:blipFill>
          <a:blip r:embed="rId2"/>
          <a:stretch>
            <a:fillRect/>
          </a:stretch>
        </p:blipFill>
        <p:spPr>
          <a:xfrm>
            <a:off x="8963014" y="-1056106"/>
            <a:ext cx="4546288" cy="3101474"/>
          </a:xfrm>
          <a:prstGeom prst="rect">
            <a:avLst/>
          </a:prstGeom>
        </p:spPr>
      </p:pic>
    </p:spTree>
    <p:extLst>
      <p:ext uri="{BB962C8B-B14F-4D97-AF65-F5344CB8AC3E}">
        <p14:creationId xmlns:p14="http://schemas.microsoft.com/office/powerpoint/2010/main" val="1095865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Effect transition="in" filter="fade">
                                      <p:cBhvr>
                                        <p:cTn id="15" dur="500"/>
                                        <p:tgtEl>
                                          <p:spTgt spid="3">
                                            <p:txEl>
                                              <p:pRg st="4" end="4"/>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5" end="5"/>
                                            </p:txEl>
                                          </p:spTgt>
                                        </p:tgtEl>
                                        <p:attrNameLst>
                                          <p:attrName>style.visibility</p:attrName>
                                        </p:attrNameLst>
                                      </p:cBhvr>
                                      <p:to>
                                        <p:strVal val="visible"/>
                                      </p:to>
                                    </p:set>
                                    <p:animEffect transition="in" filter="fade">
                                      <p:cBhvr>
                                        <p:cTn id="18" dur="500"/>
                                        <p:tgtEl>
                                          <p:spTgt spid="3">
                                            <p:txEl>
                                              <p:pRg st="5" end="5"/>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animEffect transition="in" filter="fade">
                                      <p:cBhvr>
                                        <p:cTn id="21" dur="500"/>
                                        <p:tgtEl>
                                          <p:spTgt spid="3">
                                            <p:txEl>
                                              <p:pRg st="7" end="7"/>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9" end="9"/>
                                            </p:txEl>
                                          </p:spTgt>
                                        </p:tgtEl>
                                        <p:attrNameLst>
                                          <p:attrName>style.visibility</p:attrName>
                                        </p:attrNameLst>
                                      </p:cBhvr>
                                      <p:to>
                                        <p:strVal val="visible"/>
                                      </p:to>
                                    </p:set>
                                    <p:animEffect transition="in" filter="fade">
                                      <p:cBhvr>
                                        <p:cTn id="24" dur="500"/>
                                        <p:tgtEl>
                                          <p:spTgt spid="3">
                                            <p:txEl>
                                              <p:pRg st="9" end="9"/>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11" end="11"/>
                                            </p:txEl>
                                          </p:spTgt>
                                        </p:tgtEl>
                                        <p:attrNameLst>
                                          <p:attrName>style.visibility</p:attrName>
                                        </p:attrNameLst>
                                      </p:cBhvr>
                                      <p:to>
                                        <p:strVal val="visible"/>
                                      </p:to>
                                    </p:set>
                                    <p:animEffect transition="in" filter="fade">
                                      <p:cBhvr>
                                        <p:cTn id="27"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05388D-1E00-4CDA-1D1F-799C24D27216}"/>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0AA807B8-A48D-E67D-5781-CA6EAFA11526}"/>
              </a:ext>
            </a:extLst>
          </p:cNvPr>
          <p:cNvSpPr>
            <a:spLocks noGrp="1"/>
          </p:cNvSpPr>
          <p:nvPr>
            <p:ph type="title"/>
          </p:nvPr>
        </p:nvSpPr>
        <p:spPr/>
        <p:txBody>
          <a:bodyPr>
            <a:normAutofit/>
          </a:bodyPr>
          <a:lstStyle/>
          <a:p>
            <a:r>
              <a:rPr lang="en-US">
                <a:latin typeface="Adobe Devanagari"/>
              </a:rPr>
              <a:t>Specific and Sub Objective</a:t>
            </a:r>
            <a:endParaRPr lang="en-US"/>
          </a:p>
        </p:txBody>
      </p:sp>
      <p:sp>
        <p:nvSpPr>
          <p:cNvPr id="4" name="Rectangle 3">
            <a:extLst>
              <a:ext uri="{FF2B5EF4-FFF2-40B4-BE49-F238E27FC236}">
                <a16:creationId xmlns:a16="http://schemas.microsoft.com/office/drawing/2014/main" id="{7D20F5E6-DF1F-C5A6-7632-FD4E5A7CCA70}"/>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rPr>
              <a:t>IT21045530 </a:t>
            </a:r>
            <a:r>
              <a:rPr lang="en-US" sz="1800">
                <a:solidFill>
                  <a:schemeClr val="tx1"/>
                </a:solidFill>
              </a:rPr>
              <a:t>  |   Nissanka K G T R K  | </a:t>
            </a:r>
            <a:r>
              <a:rPr lang="en-US">
                <a:solidFill>
                  <a:schemeClr val="tx1"/>
                </a:solidFill>
              </a:rPr>
              <a:t>R24-010</a:t>
            </a:r>
            <a:endParaRPr lang="en-US" sz="1800" b="0">
              <a:solidFill>
                <a:schemeClr val="tx1"/>
              </a:solidFill>
            </a:endParaRPr>
          </a:p>
        </p:txBody>
      </p:sp>
      <p:pic>
        <p:nvPicPr>
          <p:cNvPr id="10" name="Content Placeholder 9" descr="A diagram of a market price prediction&#10;&#10;Description automatically generated">
            <a:extLst>
              <a:ext uri="{FF2B5EF4-FFF2-40B4-BE49-F238E27FC236}">
                <a16:creationId xmlns:a16="http://schemas.microsoft.com/office/drawing/2014/main" id="{CE2756FC-E8C1-E0A9-9B7D-6A9E5F436D3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40001" y="1204118"/>
            <a:ext cx="6908799" cy="5181600"/>
          </a:xfrm>
        </p:spPr>
      </p:pic>
    </p:spTree>
    <p:extLst>
      <p:ext uri="{BB962C8B-B14F-4D97-AF65-F5344CB8AC3E}">
        <p14:creationId xmlns:p14="http://schemas.microsoft.com/office/powerpoint/2010/main" val="2429457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26E6C4-67DA-E132-7DC7-2931487A115E}"/>
              </a:ext>
            </a:extLst>
          </p:cNvPr>
          <p:cNvSpPr>
            <a:spLocks noGrp="1"/>
          </p:cNvSpPr>
          <p:nvPr>
            <p:ph type="title"/>
          </p:nvPr>
        </p:nvSpPr>
        <p:spPr>
          <a:xfrm>
            <a:off x="799497" y="192998"/>
            <a:ext cx="11684000" cy="792162"/>
          </a:xfrm>
        </p:spPr>
        <p:txBody>
          <a:bodyPr/>
          <a:lstStyle/>
          <a:p>
            <a:r>
              <a:rPr lang="en-US">
                <a:latin typeface="Adobe Devanagari"/>
              </a:rPr>
              <a:t>Methodology</a:t>
            </a:r>
            <a:endParaRPr lang="en-US"/>
          </a:p>
        </p:txBody>
      </p:sp>
      <p:graphicFrame>
        <p:nvGraphicFramePr>
          <p:cNvPr id="4" name="Diagram 3">
            <a:extLst>
              <a:ext uri="{FF2B5EF4-FFF2-40B4-BE49-F238E27FC236}">
                <a16:creationId xmlns:a16="http://schemas.microsoft.com/office/drawing/2014/main" id="{FEDEE583-1DCC-23D4-6AE3-005CD8EA78A9}"/>
              </a:ext>
            </a:extLst>
          </p:cNvPr>
          <p:cNvGraphicFramePr/>
          <p:nvPr>
            <p:extLst>
              <p:ext uri="{D42A27DB-BD31-4B8C-83A1-F6EECF244321}">
                <p14:modId xmlns:p14="http://schemas.microsoft.com/office/powerpoint/2010/main" val="2347949506"/>
              </p:ext>
            </p:extLst>
          </p:nvPr>
        </p:nvGraphicFramePr>
        <p:xfrm>
          <a:off x="3829610" y="1499015"/>
          <a:ext cx="5623774" cy="43738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Rectangle 4">
            <a:extLst>
              <a:ext uri="{FF2B5EF4-FFF2-40B4-BE49-F238E27FC236}">
                <a16:creationId xmlns:a16="http://schemas.microsoft.com/office/drawing/2014/main" id="{B30541D7-2CE7-0FC0-70B0-B2B59CBC85B8}"/>
              </a:ext>
            </a:extLst>
          </p:cNvPr>
          <p:cNvSpPr/>
          <p:nvPr/>
        </p:nvSpPr>
        <p:spPr>
          <a:xfrm>
            <a:off x="2637019" y="6492875"/>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rPr>
              <a:t>IT21045530 </a:t>
            </a:r>
            <a:r>
              <a:rPr lang="en-US" sz="1800">
                <a:solidFill>
                  <a:schemeClr val="tx1"/>
                </a:solidFill>
              </a:rPr>
              <a:t>  |   Nissanka K G T R K  | </a:t>
            </a:r>
            <a:r>
              <a:rPr lang="en-US">
                <a:solidFill>
                  <a:schemeClr val="tx1"/>
                </a:solidFill>
              </a:rPr>
              <a:t>R24-010</a:t>
            </a:r>
            <a:endParaRPr lang="en-US" sz="1800" b="0">
              <a:solidFill>
                <a:schemeClr val="tx1"/>
              </a:solidFill>
            </a:endParaRPr>
          </a:p>
        </p:txBody>
      </p:sp>
      <p:sp>
        <p:nvSpPr>
          <p:cNvPr id="3" name="TextBox 2">
            <a:extLst>
              <a:ext uri="{FF2B5EF4-FFF2-40B4-BE49-F238E27FC236}">
                <a16:creationId xmlns:a16="http://schemas.microsoft.com/office/drawing/2014/main" id="{7692A247-FDC9-BEF1-431D-C69C6E2F3E16}"/>
              </a:ext>
            </a:extLst>
          </p:cNvPr>
          <p:cNvSpPr txBox="1"/>
          <p:nvPr/>
        </p:nvSpPr>
        <p:spPr>
          <a:xfrm>
            <a:off x="216940" y="446048"/>
            <a:ext cx="3323834" cy="3693319"/>
          </a:xfrm>
          <a:prstGeom prst="rect">
            <a:avLst/>
          </a:prstGeom>
          <a:ln>
            <a:solidFill>
              <a:srgbClr val="EFBE5D"/>
            </a:solidFill>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Cambria"/>
              </a:rPr>
              <a:t>Functional Requirements </a:t>
            </a:r>
            <a:endParaRPr lang="en-US"/>
          </a:p>
          <a:p>
            <a:endParaRPr lang="en-US">
              <a:ea typeface="+mn-lt"/>
              <a:cs typeface="+mn-lt"/>
            </a:endParaRPr>
          </a:p>
          <a:p>
            <a:pPr marL="285750" indent="-285750">
              <a:buFont typeface="Arial"/>
              <a:buChar char="•"/>
            </a:pPr>
            <a:r>
              <a:rPr lang="en-US">
                <a:ea typeface="+mn-lt"/>
                <a:cs typeface="+mn-lt"/>
              </a:rPr>
              <a:t>Predict price using historical data, weather, global supply and demand, and economy. </a:t>
            </a:r>
          </a:p>
          <a:p>
            <a:pPr marL="285750" indent="-285750">
              <a:buFont typeface="Arial"/>
              <a:buChar char="•"/>
            </a:pPr>
            <a:r>
              <a:rPr lang="en-US">
                <a:ea typeface="+mn-lt"/>
                <a:cs typeface="+mn-lt"/>
              </a:rPr>
              <a:t>Divide predicted price data sets into the country-wise.</a:t>
            </a:r>
          </a:p>
          <a:p>
            <a:pPr marL="285750" indent="-285750">
              <a:buFont typeface="Arial"/>
              <a:buChar char="•"/>
            </a:pPr>
            <a:endParaRPr lang="en-US">
              <a:ea typeface="+mn-lt"/>
              <a:cs typeface="+mn-lt"/>
            </a:endParaRPr>
          </a:p>
          <a:p>
            <a:r>
              <a:rPr lang="en-US">
                <a:ea typeface="Cambria"/>
              </a:rPr>
              <a:t>Non-functional requirements </a:t>
            </a:r>
          </a:p>
          <a:p>
            <a:endParaRPr lang="en-US">
              <a:ea typeface="+mn-lt"/>
              <a:cs typeface="+mn-lt"/>
            </a:endParaRPr>
          </a:p>
          <a:p>
            <a:pPr marL="285750" indent="-285750">
              <a:buFont typeface="Arial"/>
              <a:buChar char="•"/>
            </a:pPr>
            <a:r>
              <a:rPr lang="en-US">
                <a:ea typeface="+mn-lt"/>
                <a:cs typeface="+mn-lt"/>
              </a:rPr>
              <a:t>Performance </a:t>
            </a:r>
            <a:endParaRPr lang="en-US">
              <a:ea typeface="Cambria"/>
            </a:endParaRPr>
          </a:p>
          <a:p>
            <a:pPr marL="285750" indent="-285750">
              <a:buFont typeface="Arial"/>
              <a:buChar char="•"/>
            </a:pPr>
            <a:r>
              <a:rPr lang="en-US">
                <a:ea typeface="+mn-lt"/>
                <a:cs typeface="+mn-lt"/>
              </a:rPr>
              <a:t>Reliability</a:t>
            </a:r>
            <a:endParaRPr lang="en-US">
              <a:ea typeface="Cambria"/>
            </a:endParaRPr>
          </a:p>
          <a:p>
            <a:pPr marL="285750" indent="-285750">
              <a:buFont typeface="Arial"/>
              <a:buChar char="•"/>
            </a:pPr>
            <a:r>
              <a:rPr lang="en-US">
                <a:ea typeface="+mn-lt"/>
                <a:cs typeface="+mn-lt"/>
              </a:rPr>
              <a:t>User friendliness</a:t>
            </a:r>
            <a:endParaRPr lang="en-US">
              <a:ea typeface="Cambria"/>
            </a:endParaRPr>
          </a:p>
        </p:txBody>
      </p:sp>
      <p:sp>
        <p:nvSpPr>
          <p:cNvPr id="6" name="TextBox 5">
            <a:extLst>
              <a:ext uri="{FF2B5EF4-FFF2-40B4-BE49-F238E27FC236}">
                <a16:creationId xmlns:a16="http://schemas.microsoft.com/office/drawing/2014/main" id="{F68638BA-24AA-2FC4-823E-F6E3534509D7}"/>
              </a:ext>
            </a:extLst>
          </p:cNvPr>
          <p:cNvSpPr txBox="1"/>
          <p:nvPr/>
        </p:nvSpPr>
        <p:spPr>
          <a:xfrm>
            <a:off x="9058812" y="354608"/>
            <a:ext cx="2916248" cy="3139321"/>
          </a:xfrm>
          <a:prstGeom prst="rect">
            <a:avLst/>
          </a:prstGeom>
          <a:ln>
            <a:solidFill>
              <a:srgbClr val="FF914D"/>
            </a:solid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mn-lt"/>
                <a:cs typeface="+mn-lt"/>
              </a:rPr>
              <a:t>Technologies </a:t>
            </a:r>
          </a:p>
          <a:p>
            <a:endParaRPr lang="en-US">
              <a:ea typeface="+mn-lt"/>
              <a:cs typeface="+mn-lt"/>
            </a:endParaRPr>
          </a:p>
          <a:p>
            <a:pPr>
              <a:buFont typeface="Arial"/>
              <a:buChar char="•"/>
            </a:pPr>
            <a:r>
              <a:rPr lang="en-US">
                <a:ea typeface="+mn-lt"/>
                <a:cs typeface="+mn-lt"/>
              </a:rPr>
              <a:t>  React Native </a:t>
            </a:r>
            <a:endParaRPr lang="en-US">
              <a:ea typeface="Cambria"/>
            </a:endParaRPr>
          </a:p>
          <a:p>
            <a:pPr>
              <a:buFont typeface="Arial"/>
              <a:buChar char="•"/>
            </a:pPr>
            <a:r>
              <a:rPr lang="en-US">
                <a:ea typeface="+mn-lt"/>
                <a:cs typeface="+mn-lt"/>
              </a:rPr>
              <a:t>  Node </a:t>
            </a:r>
            <a:endParaRPr lang="en-US">
              <a:ea typeface="Cambria"/>
            </a:endParaRPr>
          </a:p>
          <a:p>
            <a:pPr>
              <a:buFont typeface="Arial"/>
              <a:buChar char="•"/>
            </a:pPr>
            <a:r>
              <a:rPr lang="en-US">
                <a:ea typeface="+mn-lt"/>
                <a:cs typeface="+mn-lt"/>
              </a:rPr>
              <a:t>  Expo</a:t>
            </a:r>
            <a:endParaRPr lang="en-US">
              <a:ea typeface="Cambria"/>
            </a:endParaRPr>
          </a:p>
          <a:p>
            <a:pPr>
              <a:buFont typeface="Arial"/>
              <a:buChar char="•"/>
            </a:pPr>
            <a:r>
              <a:rPr lang="en-US">
                <a:ea typeface="+mn-lt"/>
                <a:cs typeface="+mn-lt"/>
              </a:rPr>
              <a:t>  Python</a:t>
            </a:r>
            <a:endParaRPr lang="en-US">
              <a:ea typeface="Cambria"/>
            </a:endParaRPr>
          </a:p>
          <a:p>
            <a:pPr>
              <a:buFont typeface="Arial"/>
              <a:buChar char="•"/>
            </a:pPr>
            <a:r>
              <a:rPr lang="en-US">
                <a:ea typeface="+mn-lt"/>
                <a:cs typeface="+mn-lt"/>
              </a:rPr>
              <a:t>  MongoDB</a:t>
            </a:r>
            <a:endParaRPr lang="en-US">
              <a:ea typeface="Cambria"/>
            </a:endParaRPr>
          </a:p>
          <a:p>
            <a:pPr>
              <a:buFont typeface="Arial"/>
              <a:buChar char="•"/>
            </a:pPr>
            <a:r>
              <a:rPr lang="en-US">
                <a:ea typeface="+mn-lt"/>
                <a:cs typeface="+mn-lt"/>
              </a:rPr>
              <a:t>  GitHub</a:t>
            </a:r>
            <a:endParaRPr lang="en-US">
              <a:ea typeface="Cambria"/>
            </a:endParaRPr>
          </a:p>
          <a:p>
            <a:pPr>
              <a:buFont typeface="Arial"/>
              <a:buChar char="•"/>
            </a:pPr>
            <a:r>
              <a:rPr lang="en-US">
                <a:ea typeface="+mn-lt"/>
                <a:cs typeface="+mn-lt"/>
              </a:rPr>
              <a:t>  Machine Learning</a:t>
            </a:r>
          </a:p>
          <a:p>
            <a:pPr>
              <a:buFont typeface="Arial"/>
              <a:buChar char="•"/>
            </a:pPr>
            <a:r>
              <a:rPr lang="en-US">
                <a:ea typeface="+mn-lt"/>
                <a:cs typeface="+mn-lt"/>
              </a:rPr>
              <a:t>  Deep learning</a:t>
            </a:r>
          </a:p>
          <a:p>
            <a:endParaRPr lang="en-US">
              <a:ea typeface="+mn-lt"/>
              <a:cs typeface="+mn-lt"/>
            </a:endParaRPr>
          </a:p>
        </p:txBody>
      </p:sp>
    </p:spTree>
    <p:extLst>
      <p:ext uri="{BB962C8B-B14F-4D97-AF65-F5344CB8AC3E}">
        <p14:creationId xmlns:p14="http://schemas.microsoft.com/office/powerpoint/2010/main" val="1488037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7"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900" decel="100000" fill="hold"/>
                                        <p:tgtEl>
                                          <p:spTgt spid="3"/>
                                        </p:tgtEl>
                                        <p:attrNameLst>
                                          <p:attrName>ppt_y</p:attrName>
                                        </p:attrNameLst>
                                      </p:cBhvr>
                                      <p:tavLst>
                                        <p:tav tm="0">
                                          <p:val>
                                            <p:strVal val="#ppt_y+1"/>
                                          </p:val>
                                        </p:tav>
                                        <p:tav tm="100000">
                                          <p:val>
                                            <p:strVal val="#ppt_y-.03"/>
                                          </p:val>
                                        </p:tav>
                                      </p:tavLst>
                                    </p:anim>
                                    <p:anim calcmode="lin" valueType="num">
                                      <p:cBhvr>
                                        <p:cTn id="15" dur="100" accel="100000" fill="hold">
                                          <p:stCondLst>
                                            <p:cond delay="900"/>
                                          </p:stCondLst>
                                        </p:cTn>
                                        <p:tgtEl>
                                          <p:spTgt spid="3"/>
                                        </p:tgtEl>
                                        <p:attrNameLst>
                                          <p:attrName>ppt_y</p:attrName>
                                        </p:attrNameLst>
                                      </p:cBhvr>
                                      <p:tavLst>
                                        <p:tav tm="0">
                                          <p:val>
                                            <p:strVal val="#ppt_y-.03"/>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37" presetClass="entr" presetSubtype="0" fill="hold" grpId="0"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1000"/>
                                        <p:tgtEl>
                                          <p:spTgt spid="6"/>
                                        </p:tgtEl>
                                      </p:cBhvr>
                                    </p:animEffect>
                                    <p:anim calcmode="lin" valueType="num">
                                      <p:cBhvr>
                                        <p:cTn id="21" dur="1000" fill="hold"/>
                                        <p:tgtEl>
                                          <p:spTgt spid="6"/>
                                        </p:tgtEl>
                                        <p:attrNameLst>
                                          <p:attrName>ppt_x</p:attrName>
                                        </p:attrNameLst>
                                      </p:cBhvr>
                                      <p:tavLst>
                                        <p:tav tm="0">
                                          <p:val>
                                            <p:strVal val="#ppt_x"/>
                                          </p:val>
                                        </p:tav>
                                        <p:tav tm="100000">
                                          <p:val>
                                            <p:strVal val="#ppt_x"/>
                                          </p:val>
                                        </p:tav>
                                      </p:tavLst>
                                    </p:anim>
                                    <p:anim calcmode="lin" valueType="num">
                                      <p:cBhvr>
                                        <p:cTn id="22" dur="900" decel="100000" fill="hold"/>
                                        <p:tgtEl>
                                          <p:spTgt spid="6"/>
                                        </p:tgtEl>
                                        <p:attrNameLst>
                                          <p:attrName>ppt_y</p:attrName>
                                        </p:attrNameLst>
                                      </p:cBhvr>
                                      <p:tavLst>
                                        <p:tav tm="0">
                                          <p:val>
                                            <p:strVal val="#ppt_y+1"/>
                                          </p:val>
                                        </p:tav>
                                        <p:tav tm="100000">
                                          <p:val>
                                            <p:strVal val="#ppt_y-.03"/>
                                          </p:val>
                                        </p:tav>
                                      </p:tavLst>
                                    </p:anim>
                                    <p:anim calcmode="lin" valueType="num">
                                      <p:cBhvr>
                                        <p:cTn id="23" dur="100" accel="100000" fill="hold">
                                          <p:stCondLst>
                                            <p:cond delay="900"/>
                                          </p:stCondLst>
                                        </p:cTn>
                                        <p:tgtEl>
                                          <p:spTgt spid="6"/>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P spid="3" grpId="0" animBg="1"/>
      <p:bldP spid="6"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BBFA-A8B7-3C66-4C25-7AD5FB7FDC01}"/>
              </a:ext>
            </a:extLst>
          </p:cNvPr>
          <p:cNvSpPr>
            <a:spLocks noGrp="1"/>
          </p:cNvSpPr>
          <p:nvPr>
            <p:ph type="title"/>
          </p:nvPr>
        </p:nvSpPr>
        <p:spPr>
          <a:xfrm>
            <a:off x="0" y="175644"/>
            <a:ext cx="11684000" cy="792162"/>
          </a:xfrm>
        </p:spPr>
        <p:txBody>
          <a:bodyPr/>
          <a:lstStyle/>
          <a:p>
            <a:r>
              <a:rPr lang="en-US">
                <a:latin typeface="Adobe Devanagari"/>
              </a:rPr>
              <a:t>Component Diagram </a:t>
            </a:r>
            <a:endParaRPr lang="en-US"/>
          </a:p>
        </p:txBody>
      </p:sp>
      <p:pic>
        <p:nvPicPr>
          <p:cNvPr id="5" name="Content Placeholder 4">
            <a:extLst>
              <a:ext uri="{FF2B5EF4-FFF2-40B4-BE49-F238E27FC236}">
                <a16:creationId xmlns:a16="http://schemas.microsoft.com/office/drawing/2014/main" id="{008841B4-703F-3D94-8112-29C14CB5CB51}"/>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2162624" y="967806"/>
            <a:ext cx="7286172" cy="5464630"/>
          </a:xfrm>
        </p:spPr>
      </p:pic>
      <p:sp>
        <p:nvSpPr>
          <p:cNvPr id="6" name="Rectangle 5">
            <a:extLst>
              <a:ext uri="{FF2B5EF4-FFF2-40B4-BE49-F238E27FC236}">
                <a16:creationId xmlns:a16="http://schemas.microsoft.com/office/drawing/2014/main" id="{FE6305DE-E66A-E4C6-94FF-DA3BB1432C09}"/>
              </a:ext>
            </a:extLst>
          </p:cNvPr>
          <p:cNvSpPr/>
          <p:nvPr/>
        </p:nvSpPr>
        <p:spPr>
          <a:xfrm>
            <a:off x="2632431" y="6492875"/>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rPr>
              <a:t>IT21045530 </a:t>
            </a:r>
            <a:r>
              <a:rPr lang="en-US" sz="1800">
                <a:solidFill>
                  <a:schemeClr val="tx1"/>
                </a:solidFill>
              </a:rPr>
              <a:t>  |   Nissanka K G T R K  | </a:t>
            </a:r>
            <a:r>
              <a:rPr lang="en-US">
                <a:solidFill>
                  <a:schemeClr val="tx1"/>
                </a:solidFill>
              </a:rPr>
              <a:t>R24-010</a:t>
            </a:r>
            <a:endParaRPr lang="en-US" sz="1800" b="0">
              <a:solidFill>
                <a:schemeClr val="tx1"/>
              </a:solidFill>
            </a:endParaRPr>
          </a:p>
        </p:txBody>
      </p:sp>
    </p:spTree>
    <p:extLst>
      <p:ext uri="{BB962C8B-B14F-4D97-AF65-F5344CB8AC3E}">
        <p14:creationId xmlns:p14="http://schemas.microsoft.com/office/powerpoint/2010/main" val="2938013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99E8E7-73D8-E581-B538-7792EC3C53C5}"/>
            </a:ext>
          </a:extLst>
        </p:cNvPr>
        <p:cNvGrpSpPr/>
        <p:nvPr/>
      </p:nvGrpSpPr>
      <p:grpSpPr>
        <a:xfrm>
          <a:off x="0" y="0"/>
          <a:ext cx="0" cy="0"/>
          <a:chOff x="0" y="0"/>
          <a:chExt cx="0" cy="0"/>
        </a:xfrm>
      </p:grpSpPr>
      <p:pic>
        <p:nvPicPr>
          <p:cNvPr id="1026" name="Picture 2" descr="Predicting Stock Prices With Linear Regression In Python, 46% OFF">
            <a:extLst>
              <a:ext uri="{FF2B5EF4-FFF2-40B4-BE49-F238E27FC236}">
                <a16:creationId xmlns:a16="http://schemas.microsoft.com/office/drawing/2014/main" id="{C36DE69E-2FA7-0359-5B9C-DE6E7C94420F}"/>
              </a:ext>
            </a:extLst>
          </p:cNvPr>
          <p:cNvPicPr>
            <a:picLocks noChangeAspect="1" noChangeArrowheads="1"/>
          </p:cNvPicPr>
          <p:nvPr/>
        </p:nvPicPr>
        <p:blipFill rotWithShape="1">
          <a:blip r:embed="rId2">
            <a:alphaModFix amt="93000"/>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l="776" t="920" r="558" b="12720"/>
          <a:stretch/>
        </p:blipFill>
        <p:spPr bwMode="auto">
          <a:xfrm>
            <a:off x="0" y="0"/>
            <a:ext cx="12192001" cy="6401077"/>
          </a:xfrm>
          <a:prstGeom prst="rect">
            <a:avLst/>
          </a:prstGeom>
          <a:extLst>
            <a:ext uri="{909E8E84-426E-40DD-AFC4-6F175D3DCCD1}">
              <a14:hiddenFill xmlns:a14="http://schemas.microsoft.com/office/drawing/2010/main">
                <a:solidFill>
                  <a:srgbClr val="FFFFFF"/>
                </a:solidFill>
              </a14:hiddenFill>
            </a:ext>
          </a:extLst>
        </p:spPr>
      </p:pic>
      <p:pic>
        <p:nvPicPr>
          <p:cNvPr id="4" name="Picture 3" descr="A black background with a black background&#10;&#10;Description automatically generated">
            <a:extLst>
              <a:ext uri="{FF2B5EF4-FFF2-40B4-BE49-F238E27FC236}">
                <a16:creationId xmlns:a16="http://schemas.microsoft.com/office/drawing/2014/main" id="{2769F56E-7D66-8279-A838-6C80ECAB2DC7}"/>
              </a:ext>
            </a:extLst>
          </p:cNvPr>
          <p:cNvPicPr>
            <a:picLocks noChangeAspect="1"/>
          </p:cNvPicPr>
          <p:nvPr/>
        </p:nvPicPr>
        <p:blipFill>
          <a:blip r:embed="rId4"/>
          <a:stretch>
            <a:fillRect/>
          </a:stretch>
        </p:blipFill>
        <p:spPr>
          <a:xfrm>
            <a:off x="-1918541" y="-80002"/>
            <a:ext cx="3416812" cy="6858000"/>
          </a:xfrm>
          <a:prstGeom prst="rect">
            <a:avLst/>
          </a:prstGeom>
        </p:spPr>
      </p:pic>
      <p:sp>
        <p:nvSpPr>
          <p:cNvPr id="5" name="Title 4">
            <a:extLst>
              <a:ext uri="{FF2B5EF4-FFF2-40B4-BE49-F238E27FC236}">
                <a16:creationId xmlns:a16="http://schemas.microsoft.com/office/drawing/2014/main" id="{035D3D45-376A-3227-EAA7-B96257BE50BE}"/>
              </a:ext>
            </a:extLst>
          </p:cNvPr>
          <p:cNvSpPr>
            <a:spLocks noGrp="1"/>
          </p:cNvSpPr>
          <p:nvPr>
            <p:ph type="title"/>
          </p:nvPr>
        </p:nvSpPr>
        <p:spPr>
          <a:xfrm>
            <a:off x="304799" y="212133"/>
            <a:ext cx="11684000" cy="792162"/>
          </a:xfrm>
        </p:spPr>
        <p:txBody>
          <a:bodyPr>
            <a:normAutofit/>
          </a:bodyPr>
          <a:lstStyle/>
          <a:p>
            <a:r>
              <a:rPr lang="en-US">
                <a:solidFill>
                  <a:schemeClr val="bg1"/>
                </a:solidFill>
                <a:latin typeface="Adobe Devanagari"/>
              </a:rPr>
              <a:t>Novelty</a:t>
            </a:r>
            <a:endParaRPr lang="en-US">
              <a:solidFill>
                <a:schemeClr val="bg1"/>
              </a:solidFill>
            </a:endParaRPr>
          </a:p>
        </p:txBody>
      </p:sp>
      <p:sp>
        <p:nvSpPr>
          <p:cNvPr id="3" name="Speech Bubble: Rectangle with Corners Rounded 2">
            <a:extLst>
              <a:ext uri="{FF2B5EF4-FFF2-40B4-BE49-F238E27FC236}">
                <a16:creationId xmlns:a16="http://schemas.microsoft.com/office/drawing/2014/main" id="{90C3279C-8F21-F3A3-10CF-5558B37D44FA}"/>
              </a:ext>
            </a:extLst>
          </p:cNvPr>
          <p:cNvSpPr/>
          <p:nvPr/>
        </p:nvSpPr>
        <p:spPr>
          <a:xfrm>
            <a:off x="430437" y="1927713"/>
            <a:ext cx="6222849" cy="2545650"/>
          </a:xfrm>
          <a:prstGeom prst="wedgeRoundRectCallout">
            <a:avLst/>
          </a:prstGeom>
          <a:solidFill>
            <a:srgbClr val="FF9933"/>
          </a:solidFill>
          <a:ln w="76200">
            <a:solidFill>
              <a:srgbClr val="FF774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 Placeholder 5">
            <a:extLst>
              <a:ext uri="{FF2B5EF4-FFF2-40B4-BE49-F238E27FC236}">
                <a16:creationId xmlns:a16="http://schemas.microsoft.com/office/drawing/2014/main" id="{027073E1-1909-1B2E-D665-A0E6F247FE8B}"/>
              </a:ext>
            </a:extLst>
          </p:cNvPr>
          <p:cNvSpPr txBox="1">
            <a:spLocks/>
          </p:cNvSpPr>
          <p:nvPr/>
        </p:nvSpPr>
        <p:spPr>
          <a:xfrm>
            <a:off x="804845" y="2027448"/>
            <a:ext cx="5848441" cy="2346180"/>
          </a:xfrm>
          <a:prstGeom prst="rect">
            <a:avLst/>
          </a:prstGeom>
        </p:spPr>
        <p:txBody>
          <a:bodyPr vert="horz" lIns="91440" tIns="45720" rIns="91440" bIns="45720" rtlCol="0" anchor="t">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Wingdings" pitchFamily="2" charset="2"/>
              <a:buChar char="Ø"/>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Wingdings" pitchFamily="2"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000" b="1">
                <a:ea typeface="+mn-lt"/>
                <a:cs typeface="+mn-lt"/>
              </a:rPr>
              <a:t>Predict the market price for gherkins country-wise using historical data, weather, global supply and demand, and economy. </a:t>
            </a:r>
            <a:endParaRPr lang="en-US" sz="3000" b="1">
              <a:ea typeface="Cambria"/>
            </a:endParaRPr>
          </a:p>
        </p:txBody>
      </p:sp>
      <p:pic>
        <p:nvPicPr>
          <p:cNvPr id="10" name="Picture 9" descr="A black background with a black background&#10;&#10;Description automatically generated">
            <a:extLst>
              <a:ext uri="{FF2B5EF4-FFF2-40B4-BE49-F238E27FC236}">
                <a16:creationId xmlns:a16="http://schemas.microsoft.com/office/drawing/2014/main" id="{6E1CAF44-863B-BDC4-756F-EAFBFC18FA27}"/>
              </a:ext>
            </a:extLst>
          </p:cNvPr>
          <p:cNvPicPr>
            <a:picLocks noChangeAspect="1"/>
          </p:cNvPicPr>
          <p:nvPr/>
        </p:nvPicPr>
        <p:blipFill>
          <a:blip r:embed="rId4"/>
          <a:stretch>
            <a:fillRect/>
          </a:stretch>
        </p:blipFill>
        <p:spPr>
          <a:xfrm>
            <a:off x="10273459" y="-80002"/>
            <a:ext cx="3416812" cy="6858000"/>
          </a:xfrm>
          <a:prstGeom prst="rect">
            <a:avLst/>
          </a:prstGeom>
        </p:spPr>
      </p:pic>
      <p:sp>
        <p:nvSpPr>
          <p:cNvPr id="2" name="Rectangle 1">
            <a:extLst>
              <a:ext uri="{FF2B5EF4-FFF2-40B4-BE49-F238E27FC236}">
                <a16:creationId xmlns:a16="http://schemas.microsoft.com/office/drawing/2014/main" id="{0A8D5092-F669-A849-E03C-E2E120001F79}"/>
              </a:ext>
            </a:extLst>
          </p:cNvPr>
          <p:cNvSpPr/>
          <p:nvPr/>
        </p:nvSpPr>
        <p:spPr>
          <a:xfrm>
            <a:off x="2632434" y="6481078"/>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rPr>
              <a:t>IT21045530 </a:t>
            </a:r>
            <a:r>
              <a:rPr lang="en-US" sz="1800">
                <a:solidFill>
                  <a:schemeClr val="tx1"/>
                </a:solidFill>
              </a:rPr>
              <a:t>  |   Nissanka K G T R K  | </a:t>
            </a:r>
            <a:r>
              <a:rPr lang="en-US">
                <a:solidFill>
                  <a:schemeClr val="tx1"/>
                </a:solidFill>
              </a:rPr>
              <a:t>R24-010</a:t>
            </a:r>
            <a:endParaRPr lang="en-US" sz="1800" b="0">
              <a:solidFill>
                <a:schemeClr val="tx1"/>
              </a:solidFill>
            </a:endParaRPr>
          </a:p>
        </p:txBody>
      </p:sp>
    </p:spTree>
    <p:extLst>
      <p:ext uri="{BB962C8B-B14F-4D97-AF65-F5344CB8AC3E}">
        <p14:creationId xmlns:p14="http://schemas.microsoft.com/office/powerpoint/2010/main" val="2785556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0084F3-D108-4ECF-DA7B-5F7AAE8F551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802A220-94AC-D7EB-D8B0-43A9AC59BD63}"/>
              </a:ext>
            </a:extLst>
          </p:cNvPr>
          <p:cNvSpPr>
            <a:spLocks noGrp="1"/>
          </p:cNvSpPr>
          <p:nvPr>
            <p:ph type="title"/>
          </p:nvPr>
        </p:nvSpPr>
        <p:spPr>
          <a:xfrm>
            <a:off x="0" y="175644"/>
            <a:ext cx="11684000" cy="792162"/>
          </a:xfrm>
        </p:spPr>
        <p:txBody>
          <a:bodyPr/>
          <a:lstStyle/>
          <a:p>
            <a:r>
              <a:rPr lang="en-US">
                <a:latin typeface="Adobe Devanagari"/>
              </a:rPr>
              <a:t>Completion of the project</a:t>
            </a:r>
            <a:endParaRPr lang="en-US"/>
          </a:p>
        </p:txBody>
      </p:sp>
      <p:sp>
        <p:nvSpPr>
          <p:cNvPr id="6" name="Rectangle 5">
            <a:extLst>
              <a:ext uri="{FF2B5EF4-FFF2-40B4-BE49-F238E27FC236}">
                <a16:creationId xmlns:a16="http://schemas.microsoft.com/office/drawing/2014/main" id="{B699B36C-373A-20D1-9905-AB6CA13A56DD}"/>
              </a:ext>
            </a:extLst>
          </p:cNvPr>
          <p:cNvSpPr/>
          <p:nvPr/>
        </p:nvSpPr>
        <p:spPr>
          <a:xfrm>
            <a:off x="2632431" y="6492875"/>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rPr>
              <a:t>IT21045530 </a:t>
            </a:r>
            <a:r>
              <a:rPr lang="en-US" sz="1800">
                <a:solidFill>
                  <a:schemeClr val="tx1"/>
                </a:solidFill>
              </a:rPr>
              <a:t>  |   Nissanka K G T R K  | </a:t>
            </a:r>
            <a:r>
              <a:rPr lang="en-US">
                <a:solidFill>
                  <a:schemeClr val="tx1"/>
                </a:solidFill>
              </a:rPr>
              <a:t>R24-010</a:t>
            </a:r>
            <a:endParaRPr lang="en-US" sz="1800" b="0">
              <a:solidFill>
                <a:schemeClr val="tx1"/>
              </a:solidFill>
            </a:endParaRPr>
          </a:p>
        </p:txBody>
      </p:sp>
      <p:graphicFrame>
        <p:nvGraphicFramePr>
          <p:cNvPr id="7" name="Content Placeholder 6">
            <a:extLst>
              <a:ext uri="{FF2B5EF4-FFF2-40B4-BE49-F238E27FC236}">
                <a16:creationId xmlns:a16="http://schemas.microsoft.com/office/drawing/2014/main" id="{584AF1A1-9F63-BF62-C18C-5CD21B1AD943}"/>
              </a:ext>
            </a:extLst>
          </p:cNvPr>
          <p:cNvGraphicFramePr>
            <a:graphicFrameLocks noGrp="1"/>
          </p:cNvGraphicFramePr>
          <p:nvPr>
            <p:ph idx="1"/>
            <p:extLst>
              <p:ext uri="{D42A27DB-BD31-4B8C-83A1-F6EECF244321}">
                <p14:modId xmlns:p14="http://schemas.microsoft.com/office/powerpoint/2010/main" val="3198778738"/>
              </p:ext>
            </p:extLst>
          </p:nvPr>
        </p:nvGraphicFramePr>
        <p:xfrm>
          <a:off x="261937" y="1262062"/>
          <a:ext cx="11683973" cy="4689486"/>
        </p:xfrm>
        <a:graphic>
          <a:graphicData uri="http://schemas.openxmlformats.org/drawingml/2006/table">
            <a:tbl>
              <a:tblPr firstRow="1" bandRow="1">
                <a:tableStyleId>{00A15C55-8517-42AA-B614-E9B94910E393}</a:tableStyleId>
              </a:tblPr>
              <a:tblGrid>
                <a:gridCol w="3449051">
                  <a:extLst>
                    <a:ext uri="{9D8B030D-6E8A-4147-A177-3AD203B41FA5}">
                      <a16:colId xmlns:a16="http://schemas.microsoft.com/office/drawing/2014/main" val="1823624334"/>
                    </a:ext>
                  </a:extLst>
                </a:gridCol>
                <a:gridCol w="618031">
                  <a:extLst>
                    <a:ext uri="{9D8B030D-6E8A-4147-A177-3AD203B41FA5}">
                      <a16:colId xmlns:a16="http://schemas.microsoft.com/office/drawing/2014/main" val="2532499725"/>
                    </a:ext>
                  </a:extLst>
                </a:gridCol>
                <a:gridCol w="597978">
                  <a:extLst>
                    <a:ext uri="{9D8B030D-6E8A-4147-A177-3AD203B41FA5}">
                      <a16:colId xmlns:a16="http://schemas.microsoft.com/office/drawing/2014/main" val="3002770057"/>
                    </a:ext>
                  </a:extLst>
                </a:gridCol>
                <a:gridCol w="738346">
                  <a:extLst>
                    <a:ext uri="{9D8B030D-6E8A-4147-A177-3AD203B41FA5}">
                      <a16:colId xmlns:a16="http://schemas.microsoft.com/office/drawing/2014/main" val="3778027306"/>
                    </a:ext>
                  </a:extLst>
                </a:gridCol>
                <a:gridCol w="638083">
                  <a:extLst>
                    <a:ext uri="{9D8B030D-6E8A-4147-A177-3AD203B41FA5}">
                      <a16:colId xmlns:a16="http://schemas.microsoft.com/office/drawing/2014/main" val="463521786"/>
                    </a:ext>
                  </a:extLst>
                </a:gridCol>
                <a:gridCol w="658136">
                  <a:extLst>
                    <a:ext uri="{9D8B030D-6E8A-4147-A177-3AD203B41FA5}">
                      <a16:colId xmlns:a16="http://schemas.microsoft.com/office/drawing/2014/main" val="3904630723"/>
                    </a:ext>
                  </a:extLst>
                </a:gridCol>
                <a:gridCol w="778451">
                  <a:extLst>
                    <a:ext uri="{9D8B030D-6E8A-4147-A177-3AD203B41FA5}">
                      <a16:colId xmlns:a16="http://schemas.microsoft.com/office/drawing/2014/main" val="4225957617"/>
                    </a:ext>
                  </a:extLst>
                </a:gridCol>
                <a:gridCol w="778451">
                  <a:extLst>
                    <a:ext uri="{9D8B030D-6E8A-4147-A177-3AD203B41FA5}">
                      <a16:colId xmlns:a16="http://schemas.microsoft.com/office/drawing/2014/main" val="1709361919"/>
                    </a:ext>
                  </a:extLst>
                </a:gridCol>
                <a:gridCol w="718294">
                  <a:extLst>
                    <a:ext uri="{9D8B030D-6E8A-4147-A177-3AD203B41FA5}">
                      <a16:colId xmlns:a16="http://schemas.microsoft.com/office/drawing/2014/main" val="3031689171"/>
                    </a:ext>
                  </a:extLst>
                </a:gridCol>
                <a:gridCol w="718294">
                  <a:extLst>
                    <a:ext uri="{9D8B030D-6E8A-4147-A177-3AD203B41FA5}">
                      <a16:colId xmlns:a16="http://schemas.microsoft.com/office/drawing/2014/main" val="1160461823"/>
                    </a:ext>
                  </a:extLst>
                </a:gridCol>
                <a:gridCol w="698241">
                  <a:extLst>
                    <a:ext uri="{9D8B030D-6E8A-4147-A177-3AD203B41FA5}">
                      <a16:colId xmlns:a16="http://schemas.microsoft.com/office/drawing/2014/main" val="359857861"/>
                    </a:ext>
                  </a:extLst>
                </a:gridCol>
                <a:gridCol w="698241">
                  <a:extLst>
                    <a:ext uri="{9D8B030D-6E8A-4147-A177-3AD203B41FA5}">
                      <a16:colId xmlns:a16="http://schemas.microsoft.com/office/drawing/2014/main" val="2146515439"/>
                    </a:ext>
                  </a:extLst>
                </a:gridCol>
                <a:gridCol w="594376">
                  <a:extLst>
                    <a:ext uri="{9D8B030D-6E8A-4147-A177-3AD203B41FA5}">
                      <a16:colId xmlns:a16="http://schemas.microsoft.com/office/drawing/2014/main" val="1296342885"/>
                    </a:ext>
                  </a:extLst>
                </a:gridCol>
              </a:tblGrid>
              <a:tr h="260527">
                <a:tc>
                  <a:txBody>
                    <a:bodyPr/>
                    <a:lstStyle/>
                    <a:p>
                      <a:r>
                        <a:rPr lang="en-US" sz="1000"/>
                        <a:t>Process</a:t>
                      </a:r>
                    </a:p>
                  </a:txBody>
                  <a:tcPr>
                    <a:solidFill>
                      <a:srgbClr val="A6723F"/>
                    </a:solidFill>
                  </a:tcPr>
                </a:tc>
                <a:tc>
                  <a:txBody>
                    <a:bodyPr/>
                    <a:lstStyle/>
                    <a:p>
                      <a:r>
                        <a:rPr lang="en-US" sz="1000"/>
                        <a:t>Dec</a:t>
                      </a:r>
                    </a:p>
                  </a:txBody>
                  <a:tcPr>
                    <a:solidFill>
                      <a:srgbClr val="A6723F"/>
                    </a:solidFill>
                  </a:tcPr>
                </a:tc>
                <a:tc>
                  <a:txBody>
                    <a:bodyPr/>
                    <a:lstStyle/>
                    <a:p>
                      <a:r>
                        <a:rPr lang="en-US" sz="1000"/>
                        <a:t>Jan</a:t>
                      </a:r>
                    </a:p>
                  </a:txBody>
                  <a:tcPr>
                    <a:solidFill>
                      <a:srgbClr val="A6723F"/>
                    </a:solidFill>
                  </a:tcPr>
                </a:tc>
                <a:tc>
                  <a:txBody>
                    <a:bodyPr/>
                    <a:lstStyle/>
                    <a:p>
                      <a:r>
                        <a:rPr lang="en-US" sz="1000"/>
                        <a:t>Feb</a:t>
                      </a:r>
                    </a:p>
                  </a:txBody>
                  <a:tcPr>
                    <a:solidFill>
                      <a:srgbClr val="A6723F"/>
                    </a:solidFill>
                  </a:tcPr>
                </a:tc>
                <a:tc>
                  <a:txBody>
                    <a:bodyPr/>
                    <a:lstStyle/>
                    <a:p>
                      <a:r>
                        <a:rPr lang="en-US" sz="1000"/>
                        <a:t>Mar</a:t>
                      </a:r>
                    </a:p>
                  </a:txBody>
                  <a:tcPr>
                    <a:solidFill>
                      <a:srgbClr val="A6723F"/>
                    </a:solidFill>
                  </a:tcPr>
                </a:tc>
                <a:tc>
                  <a:txBody>
                    <a:bodyPr/>
                    <a:lstStyle/>
                    <a:p>
                      <a:r>
                        <a:rPr lang="en-US" sz="1000"/>
                        <a:t>Apr</a:t>
                      </a:r>
                    </a:p>
                  </a:txBody>
                  <a:tcPr>
                    <a:solidFill>
                      <a:srgbClr val="A6723F"/>
                    </a:solidFill>
                  </a:tcPr>
                </a:tc>
                <a:tc>
                  <a:txBody>
                    <a:bodyPr/>
                    <a:lstStyle/>
                    <a:p>
                      <a:r>
                        <a:rPr lang="en-US" sz="1000"/>
                        <a:t>May</a:t>
                      </a:r>
                    </a:p>
                  </a:txBody>
                  <a:tcPr>
                    <a:solidFill>
                      <a:srgbClr val="A6723F"/>
                    </a:solidFill>
                  </a:tcPr>
                </a:tc>
                <a:tc>
                  <a:txBody>
                    <a:bodyPr/>
                    <a:lstStyle/>
                    <a:p>
                      <a:r>
                        <a:rPr lang="en-US" sz="1000"/>
                        <a:t>Jun</a:t>
                      </a:r>
                    </a:p>
                  </a:txBody>
                  <a:tcPr>
                    <a:solidFill>
                      <a:srgbClr val="A6723F"/>
                    </a:solidFill>
                  </a:tcPr>
                </a:tc>
                <a:tc>
                  <a:txBody>
                    <a:bodyPr/>
                    <a:lstStyle/>
                    <a:p>
                      <a:r>
                        <a:rPr lang="en-US" sz="1000"/>
                        <a:t>Jul</a:t>
                      </a:r>
                    </a:p>
                  </a:txBody>
                  <a:tcPr>
                    <a:solidFill>
                      <a:srgbClr val="A6723F"/>
                    </a:solidFill>
                  </a:tcPr>
                </a:tc>
                <a:tc>
                  <a:txBody>
                    <a:bodyPr/>
                    <a:lstStyle/>
                    <a:p>
                      <a:r>
                        <a:rPr lang="en-US" sz="1000"/>
                        <a:t>Aug</a:t>
                      </a:r>
                    </a:p>
                  </a:txBody>
                  <a:tcPr>
                    <a:solidFill>
                      <a:srgbClr val="A6723F"/>
                    </a:solidFill>
                  </a:tcPr>
                </a:tc>
                <a:tc>
                  <a:txBody>
                    <a:bodyPr/>
                    <a:lstStyle/>
                    <a:p>
                      <a:r>
                        <a:rPr lang="en-US" sz="1000"/>
                        <a:t>Sep</a:t>
                      </a:r>
                    </a:p>
                  </a:txBody>
                  <a:tcPr>
                    <a:solidFill>
                      <a:srgbClr val="A6723F"/>
                    </a:solidFill>
                  </a:tcPr>
                </a:tc>
                <a:tc>
                  <a:txBody>
                    <a:bodyPr/>
                    <a:lstStyle/>
                    <a:p>
                      <a:r>
                        <a:rPr lang="en-US" sz="1000"/>
                        <a:t>Oct</a:t>
                      </a:r>
                    </a:p>
                  </a:txBody>
                  <a:tcPr>
                    <a:solidFill>
                      <a:srgbClr val="A6723F"/>
                    </a:solidFill>
                  </a:tcPr>
                </a:tc>
                <a:tc>
                  <a:txBody>
                    <a:bodyPr/>
                    <a:lstStyle/>
                    <a:p>
                      <a:r>
                        <a:rPr lang="en-US" sz="1000"/>
                        <a:t>Nov</a:t>
                      </a:r>
                    </a:p>
                  </a:txBody>
                  <a:tcPr>
                    <a:solidFill>
                      <a:srgbClr val="A6723F"/>
                    </a:solidFill>
                  </a:tcPr>
                </a:tc>
                <a:extLst>
                  <a:ext uri="{0D108BD9-81ED-4DB2-BD59-A6C34878D82A}">
                    <a16:rowId xmlns:a16="http://schemas.microsoft.com/office/drawing/2014/main" val="2190108266"/>
                  </a:ext>
                </a:extLst>
              </a:tr>
              <a:tr h="260527">
                <a:tc>
                  <a:txBody>
                    <a:bodyPr/>
                    <a:lstStyle/>
                    <a:p>
                      <a:pPr lvl="0">
                        <a:buNone/>
                      </a:pPr>
                      <a:r>
                        <a:rPr lang="en-US" sz="1000"/>
                        <a:t>Research group formation </a:t>
                      </a:r>
                    </a:p>
                  </a:txBody>
                  <a:tcPr>
                    <a:solidFill>
                      <a:srgbClr val="EFBE5D"/>
                    </a:solidFill>
                  </a:tcPr>
                </a:tc>
                <a:tc>
                  <a:txBody>
                    <a:bodyPr/>
                    <a:lstStyle/>
                    <a:p>
                      <a:endParaRPr lang="en-US" sz="1000"/>
                    </a:p>
                  </a:txBody>
                  <a:tcPr>
                    <a:solidFill>
                      <a:srgbClr val="EFBE5D"/>
                    </a:solidFill>
                  </a:tcPr>
                </a:tc>
                <a:tc>
                  <a:txBody>
                    <a:bodyPr/>
                    <a:lstStyle/>
                    <a:p>
                      <a:endParaRPr lang="en-US" sz="1000"/>
                    </a:p>
                  </a:txBody>
                  <a:tcPr>
                    <a:solidFill>
                      <a:srgbClr val="EFBE5D"/>
                    </a:solidFill>
                  </a:tcPr>
                </a:tc>
                <a:tc>
                  <a:txBody>
                    <a:bodyPr/>
                    <a:lstStyle/>
                    <a:p>
                      <a:endParaRPr lang="en-US" sz="1000"/>
                    </a:p>
                  </a:txBody>
                  <a:tcPr>
                    <a:solidFill>
                      <a:srgbClr val="EFBE5D"/>
                    </a:solidFill>
                  </a:tcPr>
                </a:tc>
                <a:tc>
                  <a:txBody>
                    <a:bodyPr/>
                    <a:lstStyle/>
                    <a:p>
                      <a:endParaRPr lang="en-US" sz="1000"/>
                    </a:p>
                  </a:txBody>
                  <a:tcPr>
                    <a:solidFill>
                      <a:srgbClr val="EFBE5D"/>
                    </a:solidFill>
                  </a:tcPr>
                </a:tc>
                <a:tc>
                  <a:txBody>
                    <a:bodyPr/>
                    <a:lstStyle/>
                    <a:p>
                      <a:endParaRPr lang="en-US" sz="1000"/>
                    </a:p>
                  </a:txBody>
                  <a:tcPr>
                    <a:solidFill>
                      <a:srgbClr val="EFBE5D"/>
                    </a:solidFill>
                  </a:tcPr>
                </a:tc>
                <a:tc>
                  <a:txBody>
                    <a:bodyPr/>
                    <a:lstStyle/>
                    <a:p>
                      <a:endParaRPr lang="en-US" sz="1000"/>
                    </a:p>
                  </a:txBody>
                  <a:tcPr>
                    <a:solidFill>
                      <a:srgbClr val="EFBE5D"/>
                    </a:solidFill>
                  </a:tcPr>
                </a:tc>
                <a:tc>
                  <a:txBody>
                    <a:bodyPr/>
                    <a:lstStyle/>
                    <a:p>
                      <a:endParaRPr lang="en-US" sz="1000"/>
                    </a:p>
                  </a:txBody>
                  <a:tcPr>
                    <a:solidFill>
                      <a:srgbClr val="EFBE5D"/>
                    </a:solidFill>
                  </a:tcPr>
                </a:tc>
                <a:tc>
                  <a:txBody>
                    <a:bodyPr/>
                    <a:lstStyle/>
                    <a:p>
                      <a:endParaRPr lang="en-US" sz="1000"/>
                    </a:p>
                  </a:txBody>
                  <a:tcPr>
                    <a:solidFill>
                      <a:srgbClr val="EFBE5D"/>
                    </a:solidFill>
                  </a:tcPr>
                </a:tc>
                <a:tc>
                  <a:txBody>
                    <a:bodyPr/>
                    <a:lstStyle/>
                    <a:p>
                      <a:endParaRPr lang="en-US" sz="1000"/>
                    </a:p>
                  </a:txBody>
                  <a:tcPr>
                    <a:solidFill>
                      <a:srgbClr val="EFBE5D"/>
                    </a:solidFill>
                  </a:tcPr>
                </a:tc>
                <a:tc>
                  <a:txBody>
                    <a:bodyPr/>
                    <a:lstStyle/>
                    <a:p>
                      <a:endParaRPr lang="en-US" sz="1000"/>
                    </a:p>
                  </a:txBody>
                  <a:tcPr>
                    <a:solidFill>
                      <a:srgbClr val="EFBE5D"/>
                    </a:solidFill>
                  </a:tcPr>
                </a:tc>
                <a:tc>
                  <a:txBody>
                    <a:bodyPr/>
                    <a:lstStyle/>
                    <a:p>
                      <a:endParaRPr lang="en-US" sz="1000"/>
                    </a:p>
                  </a:txBody>
                  <a:tcPr>
                    <a:solidFill>
                      <a:srgbClr val="EFBE5D"/>
                    </a:solidFill>
                  </a:tcPr>
                </a:tc>
                <a:tc>
                  <a:txBody>
                    <a:bodyPr/>
                    <a:lstStyle/>
                    <a:p>
                      <a:endParaRPr lang="en-US" sz="1000"/>
                    </a:p>
                  </a:txBody>
                  <a:tcPr>
                    <a:solidFill>
                      <a:srgbClr val="EFBE5D"/>
                    </a:solidFill>
                  </a:tcPr>
                </a:tc>
                <a:extLst>
                  <a:ext uri="{0D108BD9-81ED-4DB2-BD59-A6C34878D82A}">
                    <a16:rowId xmlns:a16="http://schemas.microsoft.com/office/drawing/2014/main" val="2143434713"/>
                  </a:ext>
                </a:extLst>
              </a:tr>
              <a:tr h="260527">
                <a:tc>
                  <a:txBody>
                    <a:bodyPr/>
                    <a:lstStyle/>
                    <a:p>
                      <a:r>
                        <a:rPr lang="en-US" sz="1000"/>
                        <a:t>Selection of research topic </a:t>
                      </a:r>
                    </a:p>
                  </a:txBody>
                  <a:tcPr>
                    <a:solidFill>
                      <a:srgbClr val="D1AE66"/>
                    </a:solidFill>
                  </a:tcPr>
                </a:tc>
                <a:tc>
                  <a:txBody>
                    <a:bodyPr/>
                    <a:lstStyle/>
                    <a:p>
                      <a:endParaRPr lang="en-US" sz="1000"/>
                    </a:p>
                  </a:txBody>
                  <a:tcPr>
                    <a:solidFill>
                      <a:srgbClr val="D1AE66"/>
                    </a:solidFill>
                  </a:tcPr>
                </a:tc>
                <a:tc>
                  <a:txBody>
                    <a:bodyPr/>
                    <a:lstStyle/>
                    <a:p>
                      <a:endParaRPr lang="en-US" sz="1000"/>
                    </a:p>
                  </a:txBody>
                  <a:tcPr>
                    <a:solidFill>
                      <a:srgbClr val="D1AE66"/>
                    </a:solidFill>
                  </a:tcPr>
                </a:tc>
                <a:tc>
                  <a:txBody>
                    <a:bodyPr/>
                    <a:lstStyle/>
                    <a:p>
                      <a:endParaRPr lang="en-US" sz="1000"/>
                    </a:p>
                  </a:txBody>
                  <a:tcPr>
                    <a:solidFill>
                      <a:srgbClr val="D1AE66"/>
                    </a:solidFill>
                  </a:tcPr>
                </a:tc>
                <a:tc>
                  <a:txBody>
                    <a:bodyPr/>
                    <a:lstStyle/>
                    <a:p>
                      <a:endParaRPr lang="en-US" sz="1000"/>
                    </a:p>
                  </a:txBody>
                  <a:tcPr>
                    <a:solidFill>
                      <a:srgbClr val="D1AE66"/>
                    </a:solidFill>
                  </a:tcPr>
                </a:tc>
                <a:tc>
                  <a:txBody>
                    <a:bodyPr/>
                    <a:lstStyle/>
                    <a:p>
                      <a:endParaRPr lang="en-US" sz="1000"/>
                    </a:p>
                  </a:txBody>
                  <a:tcPr>
                    <a:solidFill>
                      <a:srgbClr val="D1AE66"/>
                    </a:solidFill>
                  </a:tcPr>
                </a:tc>
                <a:tc>
                  <a:txBody>
                    <a:bodyPr/>
                    <a:lstStyle/>
                    <a:p>
                      <a:endParaRPr lang="en-US" sz="1000"/>
                    </a:p>
                  </a:txBody>
                  <a:tcPr>
                    <a:solidFill>
                      <a:srgbClr val="D1AE66"/>
                    </a:solidFill>
                  </a:tcPr>
                </a:tc>
                <a:tc>
                  <a:txBody>
                    <a:bodyPr/>
                    <a:lstStyle/>
                    <a:p>
                      <a:endParaRPr lang="en-US" sz="1000"/>
                    </a:p>
                  </a:txBody>
                  <a:tcPr>
                    <a:solidFill>
                      <a:srgbClr val="D1AE66"/>
                    </a:solidFill>
                  </a:tcPr>
                </a:tc>
                <a:tc>
                  <a:txBody>
                    <a:bodyPr/>
                    <a:lstStyle/>
                    <a:p>
                      <a:endParaRPr lang="en-US" sz="1000"/>
                    </a:p>
                  </a:txBody>
                  <a:tcPr>
                    <a:solidFill>
                      <a:srgbClr val="D1AE66"/>
                    </a:solidFill>
                  </a:tcPr>
                </a:tc>
                <a:tc>
                  <a:txBody>
                    <a:bodyPr/>
                    <a:lstStyle/>
                    <a:p>
                      <a:endParaRPr lang="en-US" sz="1000"/>
                    </a:p>
                  </a:txBody>
                  <a:tcPr>
                    <a:solidFill>
                      <a:srgbClr val="D1AE66"/>
                    </a:solidFill>
                  </a:tcPr>
                </a:tc>
                <a:tc>
                  <a:txBody>
                    <a:bodyPr/>
                    <a:lstStyle/>
                    <a:p>
                      <a:endParaRPr lang="en-US" sz="1000"/>
                    </a:p>
                  </a:txBody>
                  <a:tcPr>
                    <a:solidFill>
                      <a:srgbClr val="D1AE66"/>
                    </a:solidFill>
                  </a:tcPr>
                </a:tc>
                <a:tc>
                  <a:txBody>
                    <a:bodyPr/>
                    <a:lstStyle/>
                    <a:p>
                      <a:endParaRPr lang="en-US" sz="1000"/>
                    </a:p>
                  </a:txBody>
                  <a:tcPr>
                    <a:solidFill>
                      <a:srgbClr val="D1AE66"/>
                    </a:solidFill>
                  </a:tcPr>
                </a:tc>
                <a:tc>
                  <a:txBody>
                    <a:bodyPr/>
                    <a:lstStyle/>
                    <a:p>
                      <a:endParaRPr lang="en-US" sz="1000"/>
                    </a:p>
                  </a:txBody>
                  <a:tcPr>
                    <a:solidFill>
                      <a:srgbClr val="D1AE66"/>
                    </a:solidFill>
                  </a:tcPr>
                </a:tc>
                <a:extLst>
                  <a:ext uri="{0D108BD9-81ED-4DB2-BD59-A6C34878D82A}">
                    <a16:rowId xmlns:a16="http://schemas.microsoft.com/office/drawing/2014/main" val="3706151303"/>
                  </a:ext>
                </a:extLst>
              </a:tr>
              <a:tr h="260527">
                <a:tc>
                  <a:txBody>
                    <a:bodyPr/>
                    <a:lstStyle/>
                    <a:p>
                      <a:r>
                        <a:rPr lang="en-US" sz="1000"/>
                        <a:t>Feasibility and background study</a:t>
                      </a:r>
                    </a:p>
                  </a:txBody>
                  <a:tcPr>
                    <a:solidFill>
                      <a:srgbClr val="EFBE5D"/>
                    </a:solidFill>
                  </a:tcPr>
                </a:tc>
                <a:tc>
                  <a:txBody>
                    <a:bodyPr/>
                    <a:lstStyle/>
                    <a:p>
                      <a:endParaRPr lang="en-US" sz="1000"/>
                    </a:p>
                  </a:txBody>
                  <a:tcPr>
                    <a:solidFill>
                      <a:srgbClr val="EFBE5D"/>
                    </a:solidFill>
                  </a:tcPr>
                </a:tc>
                <a:tc>
                  <a:txBody>
                    <a:bodyPr/>
                    <a:lstStyle/>
                    <a:p>
                      <a:endParaRPr lang="en-US" sz="1000"/>
                    </a:p>
                  </a:txBody>
                  <a:tcPr>
                    <a:solidFill>
                      <a:srgbClr val="EFBE5D"/>
                    </a:solidFill>
                  </a:tcPr>
                </a:tc>
                <a:tc>
                  <a:txBody>
                    <a:bodyPr/>
                    <a:lstStyle/>
                    <a:p>
                      <a:endParaRPr lang="en-US" sz="1000"/>
                    </a:p>
                  </a:txBody>
                  <a:tcPr>
                    <a:solidFill>
                      <a:srgbClr val="EFBE5D"/>
                    </a:solidFill>
                  </a:tcPr>
                </a:tc>
                <a:tc>
                  <a:txBody>
                    <a:bodyPr/>
                    <a:lstStyle/>
                    <a:p>
                      <a:endParaRPr lang="en-US" sz="1000"/>
                    </a:p>
                  </a:txBody>
                  <a:tcPr>
                    <a:solidFill>
                      <a:srgbClr val="EFBE5D"/>
                    </a:solidFill>
                  </a:tcPr>
                </a:tc>
                <a:tc>
                  <a:txBody>
                    <a:bodyPr/>
                    <a:lstStyle/>
                    <a:p>
                      <a:endParaRPr lang="en-US" sz="1000"/>
                    </a:p>
                  </a:txBody>
                  <a:tcPr>
                    <a:solidFill>
                      <a:srgbClr val="EFBE5D"/>
                    </a:solidFill>
                  </a:tcPr>
                </a:tc>
                <a:tc>
                  <a:txBody>
                    <a:bodyPr/>
                    <a:lstStyle/>
                    <a:p>
                      <a:endParaRPr lang="en-US" sz="1000"/>
                    </a:p>
                  </a:txBody>
                  <a:tcPr>
                    <a:solidFill>
                      <a:srgbClr val="EFBE5D"/>
                    </a:solidFill>
                  </a:tcPr>
                </a:tc>
                <a:tc>
                  <a:txBody>
                    <a:bodyPr/>
                    <a:lstStyle/>
                    <a:p>
                      <a:endParaRPr lang="en-US" sz="1000"/>
                    </a:p>
                  </a:txBody>
                  <a:tcPr>
                    <a:solidFill>
                      <a:srgbClr val="EFBE5D"/>
                    </a:solidFill>
                  </a:tcPr>
                </a:tc>
                <a:tc>
                  <a:txBody>
                    <a:bodyPr/>
                    <a:lstStyle/>
                    <a:p>
                      <a:endParaRPr lang="en-US" sz="1000"/>
                    </a:p>
                  </a:txBody>
                  <a:tcPr>
                    <a:solidFill>
                      <a:srgbClr val="EFBE5D"/>
                    </a:solidFill>
                  </a:tcPr>
                </a:tc>
                <a:tc>
                  <a:txBody>
                    <a:bodyPr/>
                    <a:lstStyle/>
                    <a:p>
                      <a:endParaRPr lang="en-US" sz="1000"/>
                    </a:p>
                  </a:txBody>
                  <a:tcPr>
                    <a:solidFill>
                      <a:srgbClr val="EFBE5D"/>
                    </a:solidFill>
                  </a:tcPr>
                </a:tc>
                <a:tc>
                  <a:txBody>
                    <a:bodyPr/>
                    <a:lstStyle/>
                    <a:p>
                      <a:endParaRPr lang="en-US" sz="1000"/>
                    </a:p>
                  </a:txBody>
                  <a:tcPr>
                    <a:solidFill>
                      <a:srgbClr val="EFBE5D"/>
                    </a:solidFill>
                  </a:tcPr>
                </a:tc>
                <a:tc>
                  <a:txBody>
                    <a:bodyPr/>
                    <a:lstStyle/>
                    <a:p>
                      <a:endParaRPr lang="en-US" sz="1000"/>
                    </a:p>
                  </a:txBody>
                  <a:tcPr>
                    <a:solidFill>
                      <a:srgbClr val="EFBE5D"/>
                    </a:solidFill>
                  </a:tcPr>
                </a:tc>
                <a:tc>
                  <a:txBody>
                    <a:bodyPr/>
                    <a:lstStyle/>
                    <a:p>
                      <a:endParaRPr lang="en-US" sz="1000"/>
                    </a:p>
                  </a:txBody>
                  <a:tcPr>
                    <a:solidFill>
                      <a:srgbClr val="EFBE5D"/>
                    </a:solidFill>
                  </a:tcPr>
                </a:tc>
                <a:extLst>
                  <a:ext uri="{0D108BD9-81ED-4DB2-BD59-A6C34878D82A}">
                    <a16:rowId xmlns:a16="http://schemas.microsoft.com/office/drawing/2014/main" val="3181301184"/>
                  </a:ext>
                </a:extLst>
              </a:tr>
              <a:tr h="260527">
                <a:tc>
                  <a:txBody>
                    <a:bodyPr/>
                    <a:lstStyle/>
                    <a:p>
                      <a:r>
                        <a:rPr lang="en-US" sz="1000"/>
                        <a:t>Supervisor and co-supervisor selection</a:t>
                      </a:r>
                    </a:p>
                  </a:txBody>
                  <a:tcPr>
                    <a:solidFill>
                      <a:srgbClr val="D1AE66"/>
                    </a:solidFill>
                  </a:tcPr>
                </a:tc>
                <a:tc>
                  <a:txBody>
                    <a:bodyPr/>
                    <a:lstStyle/>
                    <a:p>
                      <a:endParaRPr lang="en-US" sz="1000"/>
                    </a:p>
                  </a:txBody>
                  <a:tcPr>
                    <a:solidFill>
                      <a:srgbClr val="D1AE66"/>
                    </a:solidFill>
                  </a:tcPr>
                </a:tc>
                <a:tc>
                  <a:txBody>
                    <a:bodyPr/>
                    <a:lstStyle/>
                    <a:p>
                      <a:endParaRPr lang="en-US" sz="1000"/>
                    </a:p>
                  </a:txBody>
                  <a:tcPr>
                    <a:solidFill>
                      <a:srgbClr val="D1AE66"/>
                    </a:solidFill>
                  </a:tcPr>
                </a:tc>
                <a:tc>
                  <a:txBody>
                    <a:bodyPr/>
                    <a:lstStyle/>
                    <a:p>
                      <a:endParaRPr lang="en-US" sz="1000"/>
                    </a:p>
                  </a:txBody>
                  <a:tcPr>
                    <a:solidFill>
                      <a:srgbClr val="D1AE66"/>
                    </a:solidFill>
                  </a:tcPr>
                </a:tc>
                <a:tc>
                  <a:txBody>
                    <a:bodyPr/>
                    <a:lstStyle/>
                    <a:p>
                      <a:endParaRPr lang="en-US" sz="1000"/>
                    </a:p>
                  </a:txBody>
                  <a:tcPr>
                    <a:solidFill>
                      <a:srgbClr val="D1AE66"/>
                    </a:solidFill>
                  </a:tcPr>
                </a:tc>
                <a:tc>
                  <a:txBody>
                    <a:bodyPr/>
                    <a:lstStyle/>
                    <a:p>
                      <a:endParaRPr lang="en-US" sz="1000"/>
                    </a:p>
                  </a:txBody>
                  <a:tcPr>
                    <a:solidFill>
                      <a:srgbClr val="D1AE66"/>
                    </a:solidFill>
                  </a:tcPr>
                </a:tc>
                <a:tc>
                  <a:txBody>
                    <a:bodyPr/>
                    <a:lstStyle/>
                    <a:p>
                      <a:endParaRPr lang="en-US" sz="1000"/>
                    </a:p>
                  </a:txBody>
                  <a:tcPr>
                    <a:solidFill>
                      <a:srgbClr val="D1AE66"/>
                    </a:solidFill>
                  </a:tcPr>
                </a:tc>
                <a:tc>
                  <a:txBody>
                    <a:bodyPr/>
                    <a:lstStyle/>
                    <a:p>
                      <a:endParaRPr lang="en-US" sz="1000"/>
                    </a:p>
                  </a:txBody>
                  <a:tcPr>
                    <a:solidFill>
                      <a:srgbClr val="D1AE66"/>
                    </a:solidFill>
                  </a:tcPr>
                </a:tc>
                <a:tc>
                  <a:txBody>
                    <a:bodyPr/>
                    <a:lstStyle/>
                    <a:p>
                      <a:endParaRPr lang="en-US" sz="1000"/>
                    </a:p>
                  </a:txBody>
                  <a:tcPr>
                    <a:solidFill>
                      <a:srgbClr val="D1AE66"/>
                    </a:solidFill>
                  </a:tcPr>
                </a:tc>
                <a:tc>
                  <a:txBody>
                    <a:bodyPr/>
                    <a:lstStyle/>
                    <a:p>
                      <a:endParaRPr lang="en-US" sz="1000"/>
                    </a:p>
                  </a:txBody>
                  <a:tcPr>
                    <a:solidFill>
                      <a:srgbClr val="D1AE66"/>
                    </a:solidFill>
                  </a:tcPr>
                </a:tc>
                <a:tc>
                  <a:txBody>
                    <a:bodyPr/>
                    <a:lstStyle/>
                    <a:p>
                      <a:endParaRPr lang="en-US" sz="1000"/>
                    </a:p>
                  </a:txBody>
                  <a:tcPr>
                    <a:solidFill>
                      <a:srgbClr val="D1AE66"/>
                    </a:solidFill>
                  </a:tcPr>
                </a:tc>
                <a:tc>
                  <a:txBody>
                    <a:bodyPr/>
                    <a:lstStyle/>
                    <a:p>
                      <a:endParaRPr lang="en-US" sz="1000"/>
                    </a:p>
                  </a:txBody>
                  <a:tcPr>
                    <a:solidFill>
                      <a:srgbClr val="D1AE66"/>
                    </a:solidFill>
                  </a:tcPr>
                </a:tc>
                <a:tc>
                  <a:txBody>
                    <a:bodyPr/>
                    <a:lstStyle/>
                    <a:p>
                      <a:endParaRPr lang="en-US" sz="1000"/>
                    </a:p>
                  </a:txBody>
                  <a:tcPr>
                    <a:solidFill>
                      <a:srgbClr val="D1AE66"/>
                    </a:solidFill>
                  </a:tcPr>
                </a:tc>
                <a:extLst>
                  <a:ext uri="{0D108BD9-81ED-4DB2-BD59-A6C34878D82A}">
                    <a16:rowId xmlns:a16="http://schemas.microsoft.com/office/drawing/2014/main" val="1653840789"/>
                  </a:ext>
                </a:extLst>
              </a:tr>
              <a:tr h="260527">
                <a:tc>
                  <a:txBody>
                    <a:bodyPr/>
                    <a:lstStyle/>
                    <a:p>
                      <a:pPr lvl="0">
                        <a:buNone/>
                      </a:pPr>
                      <a:r>
                        <a:rPr lang="en-US" sz="1000"/>
                        <a:t>Topic registration </a:t>
                      </a:r>
                    </a:p>
                  </a:txBody>
                  <a:tcPr>
                    <a:solidFill>
                      <a:srgbClr val="EFBE5D"/>
                    </a:solidFill>
                  </a:tcPr>
                </a:tc>
                <a:tc>
                  <a:txBody>
                    <a:bodyPr/>
                    <a:lstStyle/>
                    <a:p>
                      <a:pPr lvl="0">
                        <a:buNone/>
                      </a:pPr>
                      <a:endParaRPr lang="en-US" sz="1000"/>
                    </a:p>
                  </a:txBody>
                  <a:tcPr>
                    <a:solidFill>
                      <a:srgbClr val="EFBE5D"/>
                    </a:solidFill>
                  </a:tcPr>
                </a:tc>
                <a:tc>
                  <a:txBody>
                    <a:bodyPr/>
                    <a:lstStyle/>
                    <a:p>
                      <a:pPr lvl="0">
                        <a:buNone/>
                      </a:pPr>
                      <a:endParaRPr lang="en-US" sz="1000"/>
                    </a:p>
                  </a:txBody>
                  <a:tcPr>
                    <a:solidFill>
                      <a:srgbClr val="EFBE5D"/>
                    </a:solidFill>
                  </a:tcPr>
                </a:tc>
                <a:tc>
                  <a:txBody>
                    <a:bodyPr/>
                    <a:lstStyle/>
                    <a:p>
                      <a:pPr lvl="0">
                        <a:buNone/>
                      </a:pPr>
                      <a:endParaRPr lang="en-US" sz="1000"/>
                    </a:p>
                  </a:txBody>
                  <a:tcPr>
                    <a:solidFill>
                      <a:srgbClr val="EFBE5D"/>
                    </a:solidFill>
                  </a:tcPr>
                </a:tc>
                <a:tc>
                  <a:txBody>
                    <a:bodyPr/>
                    <a:lstStyle/>
                    <a:p>
                      <a:pPr lvl="0">
                        <a:buNone/>
                      </a:pPr>
                      <a:endParaRPr lang="en-US" sz="1000"/>
                    </a:p>
                  </a:txBody>
                  <a:tcPr>
                    <a:solidFill>
                      <a:srgbClr val="EFBE5D"/>
                    </a:solidFill>
                  </a:tcPr>
                </a:tc>
                <a:tc>
                  <a:txBody>
                    <a:bodyPr/>
                    <a:lstStyle/>
                    <a:p>
                      <a:pPr lvl="0">
                        <a:buNone/>
                      </a:pPr>
                      <a:endParaRPr lang="en-US" sz="1000"/>
                    </a:p>
                  </a:txBody>
                  <a:tcPr>
                    <a:solidFill>
                      <a:srgbClr val="EFBE5D"/>
                    </a:solidFill>
                  </a:tcPr>
                </a:tc>
                <a:tc>
                  <a:txBody>
                    <a:bodyPr/>
                    <a:lstStyle/>
                    <a:p>
                      <a:pPr lvl="0">
                        <a:buNone/>
                      </a:pPr>
                      <a:endParaRPr lang="en-US" sz="1000"/>
                    </a:p>
                  </a:txBody>
                  <a:tcPr>
                    <a:solidFill>
                      <a:srgbClr val="EFBE5D"/>
                    </a:solidFill>
                  </a:tcPr>
                </a:tc>
                <a:tc>
                  <a:txBody>
                    <a:bodyPr/>
                    <a:lstStyle/>
                    <a:p>
                      <a:pPr lvl="0">
                        <a:buNone/>
                      </a:pPr>
                      <a:endParaRPr lang="en-US" sz="1000"/>
                    </a:p>
                  </a:txBody>
                  <a:tcPr>
                    <a:solidFill>
                      <a:srgbClr val="EFBE5D"/>
                    </a:solidFill>
                  </a:tcPr>
                </a:tc>
                <a:tc>
                  <a:txBody>
                    <a:bodyPr/>
                    <a:lstStyle/>
                    <a:p>
                      <a:pPr lvl="0">
                        <a:buNone/>
                      </a:pPr>
                      <a:endParaRPr lang="en-US" sz="1000"/>
                    </a:p>
                  </a:txBody>
                  <a:tcPr>
                    <a:solidFill>
                      <a:srgbClr val="EFBE5D"/>
                    </a:solidFill>
                  </a:tcPr>
                </a:tc>
                <a:tc>
                  <a:txBody>
                    <a:bodyPr/>
                    <a:lstStyle/>
                    <a:p>
                      <a:pPr lvl="0">
                        <a:buNone/>
                      </a:pPr>
                      <a:endParaRPr lang="en-US" sz="1000"/>
                    </a:p>
                  </a:txBody>
                  <a:tcPr>
                    <a:solidFill>
                      <a:srgbClr val="EFBE5D"/>
                    </a:solidFill>
                  </a:tcPr>
                </a:tc>
                <a:tc>
                  <a:txBody>
                    <a:bodyPr/>
                    <a:lstStyle/>
                    <a:p>
                      <a:pPr lvl="0">
                        <a:buNone/>
                      </a:pPr>
                      <a:endParaRPr lang="en-US" sz="1000"/>
                    </a:p>
                  </a:txBody>
                  <a:tcPr>
                    <a:solidFill>
                      <a:srgbClr val="EFBE5D"/>
                    </a:solidFill>
                  </a:tcPr>
                </a:tc>
                <a:tc>
                  <a:txBody>
                    <a:bodyPr/>
                    <a:lstStyle/>
                    <a:p>
                      <a:pPr lvl="0">
                        <a:buNone/>
                      </a:pPr>
                      <a:endParaRPr lang="en-US" sz="1000"/>
                    </a:p>
                  </a:txBody>
                  <a:tcPr>
                    <a:solidFill>
                      <a:srgbClr val="EFBE5D"/>
                    </a:solidFill>
                  </a:tcPr>
                </a:tc>
                <a:tc>
                  <a:txBody>
                    <a:bodyPr/>
                    <a:lstStyle/>
                    <a:p>
                      <a:pPr lvl="0">
                        <a:buNone/>
                      </a:pPr>
                      <a:endParaRPr lang="en-US" sz="1000"/>
                    </a:p>
                  </a:txBody>
                  <a:tcPr>
                    <a:solidFill>
                      <a:srgbClr val="EFBE5D"/>
                    </a:solidFill>
                  </a:tcPr>
                </a:tc>
                <a:extLst>
                  <a:ext uri="{0D108BD9-81ED-4DB2-BD59-A6C34878D82A}">
                    <a16:rowId xmlns:a16="http://schemas.microsoft.com/office/drawing/2014/main" val="2786072526"/>
                  </a:ext>
                </a:extLst>
              </a:tr>
              <a:tr h="260527">
                <a:tc>
                  <a:txBody>
                    <a:bodyPr/>
                    <a:lstStyle/>
                    <a:p>
                      <a:pPr lvl="0">
                        <a:buNone/>
                      </a:pPr>
                      <a:r>
                        <a:rPr lang="en-US" sz="1000"/>
                        <a:t>Topic assessment submission </a:t>
                      </a:r>
                    </a:p>
                  </a:txBody>
                  <a:tcPr>
                    <a:solidFill>
                      <a:srgbClr val="D1AE66"/>
                    </a:solidFill>
                  </a:tcPr>
                </a:tc>
                <a:tc>
                  <a:txBody>
                    <a:bodyPr/>
                    <a:lstStyle/>
                    <a:p>
                      <a:pPr lvl="0">
                        <a:buNone/>
                      </a:pPr>
                      <a:endParaRPr lang="en-US" sz="1000"/>
                    </a:p>
                  </a:txBody>
                  <a:tcPr>
                    <a:solidFill>
                      <a:srgbClr val="D1AE66"/>
                    </a:solidFill>
                  </a:tcPr>
                </a:tc>
                <a:tc>
                  <a:txBody>
                    <a:bodyPr/>
                    <a:lstStyle/>
                    <a:p>
                      <a:pPr lvl="0">
                        <a:buNone/>
                      </a:pPr>
                      <a:endParaRPr lang="en-US" sz="1000"/>
                    </a:p>
                  </a:txBody>
                  <a:tcPr>
                    <a:solidFill>
                      <a:srgbClr val="D1AE66"/>
                    </a:solidFill>
                  </a:tcPr>
                </a:tc>
                <a:tc>
                  <a:txBody>
                    <a:bodyPr/>
                    <a:lstStyle/>
                    <a:p>
                      <a:pPr lvl="0">
                        <a:buNone/>
                      </a:pPr>
                      <a:endParaRPr lang="en-US" sz="1000"/>
                    </a:p>
                  </a:txBody>
                  <a:tcPr>
                    <a:solidFill>
                      <a:srgbClr val="D1AE66"/>
                    </a:solidFill>
                  </a:tcPr>
                </a:tc>
                <a:tc>
                  <a:txBody>
                    <a:bodyPr/>
                    <a:lstStyle/>
                    <a:p>
                      <a:pPr lvl="0">
                        <a:buNone/>
                      </a:pPr>
                      <a:endParaRPr lang="en-US" sz="1000"/>
                    </a:p>
                  </a:txBody>
                  <a:tcPr>
                    <a:solidFill>
                      <a:srgbClr val="D1AE66"/>
                    </a:solidFill>
                  </a:tcPr>
                </a:tc>
                <a:tc>
                  <a:txBody>
                    <a:bodyPr/>
                    <a:lstStyle/>
                    <a:p>
                      <a:pPr lvl="0">
                        <a:buNone/>
                      </a:pPr>
                      <a:endParaRPr lang="en-US" sz="1000"/>
                    </a:p>
                  </a:txBody>
                  <a:tcPr>
                    <a:solidFill>
                      <a:srgbClr val="D1AE66"/>
                    </a:solidFill>
                  </a:tcPr>
                </a:tc>
                <a:tc>
                  <a:txBody>
                    <a:bodyPr/>
                    <a:lstStyle/>
                    <a:p>
                      <a:pPr lvl="0">
                        <a:buNone/>
                      </a:pPr>
                      <a:endParaRPr lang="en-US" sz="1000"/>
                    </a:p>
                  </a:txBody>
                  <a:tcPr>
                    <a:solidFill>
                      <a:srgbClr val="D1AE66"/>
                    </a:solidFill>
                  </a:tcPr>
                </a:tc>
                <a:tc>
                  <a:txBody>
                    <a:bodyPr/>
                    <a:lstStyle/>
                    <a:p>
                      <a:pPr lvl="0">
                        <a:buNone/>
                      </a:pPr>
                      <a:endParaRPr lang="en-US" sz="1000"/>
                    </a:p>
                  </a:txBody>
                  <a:tcPr>
                    <a:solidFill>
                      <a:srgbClr val="D1AE66"/>
                    </a:solidFill>
                  </a:tcPr>
                </a:tc>
                <a:tc>
                  <a:txBody>
                    <a:bodyPr/>
                    <a:lstStyle/>
                    <a:p>
                      <a:pPr lvl="0">
                        <a:buNone/>
                      </a:pPr>
                      <a:endParaRPr lang="en-US" sz="1000"/>
                    </a:p>
                  </a:txBody>
                  <a:tcPr>
                    <a:solidFill>
                      <a:srgbClr val="D1AE66"/>
                    </a:solidFill>
                  </a:tcPr>
                </a:tc>
                <a:tc>
                  <a:txBody>
                    <a:bodyPr/>
                    <a:lstStyle/>
                    <a:p>
                      <a:pPr lvl="0">
                        <a:buNone/>
                      </a:pPr>
                      <a:endParaRPr lang="en-US" sz="1000"/>
                    </a:p>
                  </a:txBody>
                  <a:tcPr>
                    <a:solidFill>
                      <a:srgbClr val="D1AE66"/>
                    </a:solidFill>
                  </a:tcPr>
                </a:tc>
                <a:tc>
                  <a:txBody>
                    <a:bodyPr/>
                    <a:lstStyle/>
                    <a:p>
                      <a:pPr lvl="0">
                        <a:buNone/>
                      </a:pPr>
                      <a:endParaRPr lang="en-US" sz="1000"/>
                    </a:p>
                  </a:txBody>
                  <a:tcPr>
                    <a:solidFill>
                      <a:srgbClr val="D1AE66"/>
                    </a:solidFill>
                  </a:tcPr>
                </a:tc>
                <a:tc>
                  <a:txBody>
                    <a:bodyPr/>
                    <a:lstStyle/>
                    <a:p>
                      <a:pPr lvl="0">
                        <a:buNone/>
                      </a:pPr>
                      <a:endParaRPr lang="en-US" sz="1000"/>
                    </a:p>
                  </a:txBody>
                  <a:tcPr>
                    <a:solidFill>
                      <a:srgbClr val="D1AE66"/>
                    </a:solidFill>
                  </a:tcPr>
                </a:tc>
                <a:tc>
                  <a:txBody>
                    <a:bodyPr/>
                    <a:lstStyle/>
                    <a:p>
                      <a:pPr lvl="0">
                        <a:buNone/>
                      </a:pPr>
                      <a:endParaRPr lang="en-US" sz="1000"/>
                    </a:p>
                  </a:txBody>
                  <a:tcPr>
                    <a:solidFill>
                      <a:srgbClr val="D1AE66"/>
                    </a:solidFill>
                  </a:tcPr>
                </a:tc>
                <a:extLst>
                  <a:ext uri="{0D108BD9-81ED-4DB2-BD59-A6C34878D82A}">
                    <a16:rowId xmlns:a16="http://schemas.microsoft.com/office/drawing/2014/main" val="2063355240"/>
                  </a:ext>
                </a:extLst>
              </a:tr>
              <a:tr h="260527">
                <a:tc>
                  <a:txBody>
                    <a:bodyPr/>
                    <a:lstStyle/>
                    <a:p>
                      <a:pPr lvl="0">
                        <a:buNone/>
                      </a:pPr>
                      <a:r>
                        <a:rPr lang="en-US" sz="1000"/>
                        <a:t>Project charter submission </a:t>
                      </a:r>
                    </a:p>
                  </a:txBody>
                  <a:tcPr>
                    <a:solidFill>
                      <a:srgbClr val="EFBE5D"/>
                    </a:solidFill>
                  </a:tcPr>
                </a:tc>
                <a:tc>
                  <a:txBody>
                    <a:bodyPr/>
                    <a:lstStyle/>
                    <a:p>
                      <a:pPr lvl="0">
                        <a:buNone/>
                      </a:pPr>
                      <a:endParaRPr lang="en-US" sz="1000"/>
                    </a:p>
                  </a:txBody>
                  <a:tcPr>
                    <a:solidFill>
                      <a:srgbClr val="EFBE5D"/>
                    </a:solidFill>
                  </a:tcPr>
                </a:tc>
                <a:tc>
                  <a:txBody>
                    <a:bodyPr/>
                    <a:lstStyle/>
                    <a:p>
                      <a:pPr lvl="0">
                        <a:buNone/>
                      </a:pPr>
                      <a:endParaRPr lang="en-US" sz="1000"/>
                    </a:p>
                  </a:txBody>
                  <a:tcPr>
                    <a:solidFill>
                      <a:srgbClr val="EFBE5D"/>
                    </a:solidFill>
                  </a:tcPr>
                </a:tc>
                <a:tc>
                  <a:txBody>
                    <a:bodyPr/>
                    <a:lstStyle/>
                    <a:p>
                      <a:pPr lvl="0">
                        <a:buNone/>
                      </a:pPr>
                      <a:endParaRPr lang="en-US" sz="1000"/>
                    </a:p>
                  </a:txBody>
                  <a:tcPr>
                    <a:solidFill>
                      <a:srgbClr val="EFBE5D"/>
                    </a:solidFill>
                  </a:tcPr>
                </a:tc>
                <a:tc>
                  <a:txBody>
                    <a:bodyPr/>
                    <a:lstStyle/>
                    <a:p>
                      <a:pPr lvl="0">
                        <a:buNone/>
                      </a:pPr>
                      <a:endParaRPr lang="en-US" sz="1000"/>
                    </a:p>
                  </a:txBody>
                  <a:tcPr>
                    <a:solidFill>
                      <a:srgbClr val="EFBE5D"/>
                    </a:solidFill>
                  </a:tcPr>
                </a:tc>
                <a:tc>
                  <a:txBody>
                    <a:bodyPr/>
                    <a:lstStyle/>
                    <a:p>
                      <a:pPr lvl="0">
                        <a:buNone/>
                      </a:pPr>
                      <a:endParaRPr lang="en-US" sz="1000"/>
                    </a:p>
                  </a:txBody>
                  <a:tcPr>
                    <a:solidFill>
                      <a:srgbClr val="EFBE5D"/>
                    </a:solidFill>
                  </a:tcPr>
                </a:tc>
                <a:tc>
                  <a:txBody>
                    <a:bodyPr/>
                    <a:lstStyle/>
                    <a:p>
                      <a:pPr lvl="0">
                        <a:buNone/>
                      </a:pPr>
                      <a:endParaRPr lang="en-US" sz="1000"/>
                    </a:p>
                  </a:txBody>
                  <a:tcPr>
                    <a:solidFill>
                      <a:srgbClr val="EFBE5D"/>
                    </a:solidFill>
                  </a:tcPr>
                </a:tc>
                <a:tc>
                  <a:txBody>
                    <a:bodyPr/>
                    <a:lstStyle/>
                    <a:p>
                      <a:pPr lvl="0">
                        <a:buNone/>
                      </a:pPr>
                      <a:endParaRPr lang="en-US" sz="1000"/>
                    </a:p>
                  </a:txBody>
                  <a:tcPr>
                    <a:solidFill>
                      <a:srgbClr val="EFBE5D"/>
                    </a:solidFill>
                  </a:tcPr>
                </a:tc>
                <a:tc>
                  <a:txBody>
                    <a:bodyPr/>
                    <a:lstStyle/>
                    <a:p>
                      <a:pPr lvl="0">
                        <a:buNone/>
                      </a:pPr>
                      <a:endParaRPr lang="en-US" sz="1000"/>
                    </a:p>
                  </a:txBody>
                  <a:tcPr>
                    <a:solidFill>
                      <a:srgbClr val="EFBE5D"/>
                    </a:solidFill>
                  </a:tcPr>
                </a:tc>
                <a:tc>
                  <a:txBody>
                    <a:bodyPr/>
                    <a:lstStyle/>
                    <a:p>
                      <a:pPr lvl="0">
                        <a:buNone/>
                      </a:pPr>
                      <a:endParaRPr lang="en-US" sz="1000"/>
                    </a:p>
                  </a:txBody>
                  <a:tcPr>
                    <a:solidFill>
                      <a:srgbClr val="EFBE5D"/>
                    </a:solidFill>
                  </a:tcPr>
                </a:tc>
                <a:tc>
                  <a:txBody>
                    <a:bodyPr/>
                    <a:lstStyle/>
                    <a:p>
                      <a:pPr lvl="0">
                        <a:buNone/>
                      </a:pPr>
                      <a:endParaRPr lang="en-US" sz="1000"/>
                    </a:p>
                  </a:txBody>
                  <a:tcPr>
                    <a:solidFill>
                      <a:srgbClr val="EFBE5D"/>
                    </a:solidFill>
                  </a:tcPr>
                </a:tc>
                <a:tc>
                  <a:txBody>
                    <a:bodyPr/>
                    <a:lstStyle/>
                    <a:p>
                      <a:pPr lvl="0">
                        <a:buNone/>
                      </a:pPr>
                      <a:endParaRPr lang="en-US" sz="1000"/>
                    </a:p>
                  </a:txBody>
                  <a:tcPr>
                    <a:solidFill>
                      <a:srgbClr val="EFBE5D"/>
                    </a:solidFill>
                  </a:tcPr>
                </a:tc>
                <a:tc>
                  <a:txBody>
                    <a:bodyPr/>
                    <a:lstStyle/>
                    <a:p>
                      <a:pPr lvl="0">
                        <a:buNone/>
                      </a:pPr>
                      <a:endParaRPr lang="en-US" sz="1000"/>
                    </a:p>
                  </a:txBody>
                  <a:tcPr>
                    <a:solidFill>
                      <a:srgbClr val="EFBE5D"/>
                    </a:solidFill>
                  </a:tcPr>
                </a:tc>
                <a:extLst>
                  <a:ext uri="{0D108BD9-81ED-4DB2-BD59-A6C34878D82A}">
                    <a16:rowId xmlns:a16="http://schemas.microsoft.com/office/drawing/2014/main" val="4014778049"/>
                  </a:ext>
                </a:extLst>
              </a:tr>
              <a:tr h="260527">
                <a:tc>
                  <a:txBody>
                    <a:bodyPr/>
                    <a:lstStyle/>
                    <a:p>
                      <a:pPr lvl="0">
                        <a:buNone/>
                      </a:pPr>
                      <a:r>
                        <a:rPr lang="en-US" sz="1000"/>
                        <a:t>Proposal presentation </a:t>
                      </a:r>
                    </a:p>
                  </a:txBody>
                  <a:tcPr>
                    <a:solidFill>
                      <a:srgbClr val="D1AE66"/>
                    </a:solidFill>
                  </a:tcPr>
                </a:tc>
                <a:tc>
                  <a:txBody>
                    <a:bodyPr/>
                    <a:lstStyle/>
                    <a:p>
                      <a:pPr lvl="0">
                        <a:buNone/>
                      </a:pPr>
                      <a:endParaRPr lang="en-US" sz="1000"/>
                    </a:p>
                  </a:txBody>
                  <a:tcPr>
                    <a:solidFill>
                      <a:srgbClr val="D1AE66"/>
                    </a:solidFill>
                  </a:tcPr>
                </a:tc>
                <a:tc>
                  <a:txBody>
                    <a:bodyPr/>
                    <a:lstStyle/>
                    <a:p>
                      <a:pPr lvl="0">
                        <a:buNone/>
                      </a:pPr>
                      <a:endParaRPr lang="en-US" sz="1000"/>
                    </a:p>
                  </a:txBody>
                  <a:tcPr>
                    <a:solidFill>
                      <a:srgbClr val="D1AE66"/>
                    </a:solidFill>
                  </a:tcPr>
                </a:tc>
                <a:tc>
                  <a:txBody>
                    <a:bodyPr/>
                    <a:lstStyle/>
                    <a:p>
                      <a:pPr lvl="0">
                        <a:buNone/>
                      </a:pPr>
                      <a:endParaRPr lang="en-US" sz="1000"/>
                    </a:p>
                  </a:txBody>
                  <a:tcPr>
                    <a:solidFill>
                      <a:srgbClr val="D1AE66"/>
                    </a:solidFill>
                  </a:tcPr>
                </a:tc>
                <a:tc>
                  <a:txBody>
                    <a:bodyPr/>
                    <a:lstStyle/>
                    <a:p>
                      <a:pPr lvl="0">
                        <a:buNone/>
                      </a:pPr>
                      <a:endParaRPr lang="en-US" sz="1000"/>
                    </a:p>
                  </a:txBody>
                  <a:tcPr>
                    <a:solidFill>
                      <a:srgbClr val="D1AE66"/>
                    </a:solidFill>
                  </a:tcPr>
                </a:tc>
                <a:tc>
                  <a:txBody>
                    <a:bodyPr/>
                    <a:lstStyle/>
                    <a:p>
                      <a:pPr lvl="0">
                        <a:buNone/>
                      </a:pPr>
                      <a:endParaRPr lang="en-US" sz="1000"/>
                    </a:p>
                  </a:txBody>
                  <a:tcPr>
                    <a:solidFill>
                      <a:srgbClr val="D1AE66"/>
                    </a:solidFill>
                  </a:tcPr>
                </a:tc>
                <a:tc>
                  <a:txBody>
                    <a:bodyPr/>
                    <a:lstStyle/>
                    <a:p>
                      <a:pPr lvl="0">
                        <a:buNone/>
                      </a:pPr>
                      <a:endParaRPr lang="en-US" sz="1000"/>
                    </a:p>
                  </a:txBody>
                  <a:tcPr>
                    <a:solidFill>
                      <a:srgbClr val="D1AE66"/>
                    </a:solidFill>
                  </a:tcPr>
                </a:tc>
                <a:tc>
                  <a:txBody>
                    <a:bodyPr/>
                    <a:lstStyle/>
                    <a:p>
                      <a:pPr lvl="0">
                        <a:buNone/>
                      </a:pPr>
                      <a:endParaRPr lang="en-US" sz="1000"/>
                    </a:p>
                  </a:txBody>
                  <a:tcPr>
                    <a:solidFill>
                      <a:srgbClr val="D1AE66"/>
                    </a:solidFill>
                  </a:tcPr>
                </a:tc>
                <a:tc>
                  <a:txBody>
                    <a:bodyPr/>
                    <a:lstStyle/>
                    <a:p>
                      <a:pPr lvl="0">
                        <a:buNone/>
                      </a:pPr>
                      <a:endParaRPr lang="en-US" sz="1000"/>
                    </a:p>
                  </a:txBody>
                  <a:tcPr>
                    <a:solidFill>
                      <a:srgbClr val="D1AE66"/>
                    </a:solidFill>
                  </a:tcPr>
                </a:tc>
                <a:tc>
                  <a:txBody>
                    <a:bodyPr/>
                    <a:lstStyle/>
                    <a:p>
                      <a:pPr lvl="0">
                        <a:buNone/>
                      </a:pPr>
                      <a:endParaRPr lang="en-US" sz="1000"/>
                    </a:p>
                  </a:txBody>
                  <a:tcPr>
                    <a:solidFill>
                      <a:srgbClr val="D1AE66"/>
                    </a:solidFill>
                  </a:tcPr>
                </a:tc>
                <a:tc>
                  <a:txBody>
                    <a:bodyPr/>
                    <a:lstStyle/>
                    <a:p>
                      <a:pPr lvl="0">
                        <a:buNone/>
                      </a:pPr>
                      <a:endParaRPr lang="en-US" sz="1000"/>
                    </a:p>
                  </a:txBody>
                  <a:tcPr>
                    <a:solidFill>
                      <a:srgbClr val="D1AE66"/>
                    </a:solidFill>
                  </a:tcPr>
                </a:tc>
                <a:tc>
                  <a:txBody>
                    <a:bodyPr/>
                    <a:lstStyle/>
                    <a:p>
                      <a:pPr lvl="0">
                        <a:buNone/>
                      </a:pPr>
                      <a:endParaRPr lang="en-US" sz="1000"/>
                    </a:p>
                  </a:txBody>
                  <a:tcPr>
                    <a:solidFill>
                      <a:srgbClr val="D1AE66"/>
                    </a:solidFill>
                  </a:tcPr>
                </a:tc>
                <a:tc>
                  <a:txBody>
                    <a:bodyPr/>
                    <a:lstStyle/>
                    <a:p>
                      <a:pPr lvl="0">
                        <a:buNone/>
                      </a:pPr>
                      <a:endParaRPr lang="en-US" sz="1000"/>
                    </a:p>
                  </a:txBody>
                  <a:tcPr>
                    <a:solidFill>
                      <a:srgbClr val="D1AE66"/>
                    </a:solidFill>
                  </a:tcPr>
                </a:tc>
                <a:extLst>
                  <a:ext uri="{0D108BD9-81ED-4DB2-BD59-A6C34878D82A}">
                    <a16:rowId xmlns:a16="http://schemas.microsoft.com/office/drawing/2014/main" val="1377654613"/>
                  </a:ext>
                </a:extLst>
              </a:tr>
              <a:tr h="260527">
                <a:tc>
                  <a:txBody>
                    <a:bodyPr/>
                    <a:lstStyle/>
                    <a:p>
                      <a:pPr lvl="0">
                        <a:buNone/>
                      </a:pPr>
                      <a:r>
                        <a:rPr lang="en-US" sz="1000"/>
                        <a:t>Proposal report submission </a:t>
                      </a:r>
                    </a:p>
                  </a:txBody>
                  <a:tcPr>
                    <a:solidFill>
                      <a:srgbClr val="EFBE5D"/>
                    </a:solidFill>
                  </a:tcPr>
                </a:tc>
                <a:tc>
                  <a:txBody>
                    <a:bodyPr/>
                    <a:lstStyle/>
                    <a:p>
                      <a:pPr lvl="0">
                        <a:buNone/>
                      </a:pPr>
                      <a:endParaRPr lang="en-US" sz="1000"/>
                    </a:p>
                  </a:txBody>
                  <a:tcPr>
                    <a:solidFill>
                      <a:srgbClr val="EFBE5D"/>
                    </a:solidFill>
                  </a:tcPr>
                </a:tc>
                <a:tc>
                  <a:txBody>
                    <a:bodyPr/>
                    <a:lstStyle/>
                    <a:p>
                      <a:pPr lvl="0">
                        <a:buNone/>
                      </a:pPr>
                      <a:endParaRPr lang="en-US" sz="1000"/>
                    </a:p>
                  </a:txBody>
                  <a:tcPr>
                    <a:solidFill>
                      <a:srgbClr val="EFBE5D"/>
                    </a:solidFill>
                  </a:tcPr>
                </a:tc>
                <a:tc>
                  <a:txBody>
                    <a:bodyPr/>
                    <a:lstStyle/>
                    <a:p>
                      <a:pPr lvl="0">
                        <a:buNone/>
                      </a:pPr>
                      <a:endParaRPr lang="en-US" sz="1000"/>
                    </a:p>
                  </a:txBody>
                  <a:tcPr>
                    <a:solidFill>
                      <a:srgbClr val="EFBE5D"/>
                    </a:solidFill>
                  </a:tcPr>
                </a:tc>
                <a:tc>
                  <a:txBody>
                    <a:bodyPr/>
                    <a:lstStyle/>
                    <a:p>
                      <a:pPr lvl="0">
                        <a:buNone/>
                      </a:pPr>
                      <a:endParaRPr lang="en-US" sz="1000"/>
                    </a:p>
                  </a:txBody>
                  <a:tcPr>
                    <a:solidFill>
                      <a:srgbClr val="EFBE5D"/>
                    </a:solidFill>
                  </a:tcPr>
                </a:tc>
                <a:tc>
                  <a:txBody>
                    <a:bodyPr/>
                    <a:lstStyle/>
                    <a:p>
                      <a:pPr lvl="0">
                        <a:buNone/>
                      </a:pPr>
                      <a:endParaRPr lang="en-US" sz="1000"/>
                    </a:p>
                  </a:txBody>
                  <a:tcPr>
                    <a:solidFill>
                      <a:srgbClr val="EFBE5D"/>
                    </a:solidFill>
                  </a:tcPr>
                </a:tc>
                <a:tc>
                  <a:txBody>
                    <a:bodyPr/>
                    <a:lstStyle/>
                    <a:p>
                      <a:pPr lvl="0">
                        <a:buNone/>
                      </a:pPr>
                      <a:endParaRPr lang="en-US" sz="1000"/>
                    </a:p>
                  </a:txBody>
                  <a:tcPr>
                    <a:solidFill>
                      <a:srgbClr val="EFBE5D"/>
                    </a:solidFill>
                  </a:tcPr>
                </a:tc>
                <a:tc>
                  <a:txBody>
                    <a:bodyPr/>
                    <a:lstStyle/>
                    <a:p>
                      <a:pPr lvl="0">
                        <a:buNone/>
                      </a:pPr>
                      <a:endParaRPr lang="en-US" sz="1000"/>
                    </a:p>
                  </a:txBody>
                  <a:tcPr>
                    <a:solidFill>
                      <a:srgbClr val="EFBE5D"/>
                    </a:solidFill>
                  </a:tcPr>
                </a:tc>
                <a:tc>
                  <a:txBody>
                    <a:bodyPr/>
                    <a:lstStyle/>
                    <a:p>
                      <a:pPr lvl="0">
                        <a:buNone/>
                      </a:pPr>
                      <a:endParaRPr lang="en-US" sz="1000"/>
                    </a:p>
                  </a:txBody>
                  <a:tcPr>
                    <a:solidFill>
                      <a:srgbClr val="EFBE5D"/>
                    </a:solidFill>
                  </a:tcPr>
                </a:tc>
                <a:tc>
                  <a:txBody>
                    <a:bodyPr/>
                    <a:lstStyle/>
                    <a:p>
                      <a:pPr lvl="0">
                        <a:buNone/>
                      </a:pPr>
                      <a:endParaRPr lang="en-US" sz="1000"/>
                    </a:p>
                  </a:txBody>
                  <a:tcPr>
                    <a:solidFill>
                      <a:srgbClr val="EFBE5D"/>
                    </a:solidFill>
                  </a:tcPr>
                </a:tc>
                <a:tc>
                  <a:txBody>
                    <a:bodyPr/>
                    <a:lstStyle/>
                    <a:p>
                      <a:pPr lvl="0">
                        <a:buNone/>
                      </a:pPr>
                      <a:endParaRPr lang="en-US" sz="1000"/>
                    </a:p>
                  </a:txBody>
                  <a:tcPr>
                    <a:solidFill>
                      <a:srgbClr val="EFBE5D"/>
                    </a:solidFill>
                  </a:tcPr>
                </a:tc>
                <a:tc>
                  <a:txBody>
                    <a:bodyPr/>
                    <a:lstStyle/>
                    <a:p>
                      <a:pPr lvl="0">
                        <a:buNone/>
                      </a:pPr>
                      <a:endParaRPr lang="en-US" sz="1000"/>
                    </a:p>
                  </a:txBody>
                  <a:tcPr>
                    <a:solidFill>
                      <a:srgbClr val="EFBE5D"/>
                    </a:solidFill>
                  </a:tcPr>
                </a:tc>
                <a:tc>
                  <a:txBody>
                    <a:bodyPr/>
                    <a:lstStyle/>
                    <a:p>
                      <a:pPr lvl="0">
                        <a:buNone/>
                      </a:pPr>
                      <a:endParaRPr lang="en-US" sz="1000"/>
                    </a:p>
                  </a:txBody>
                  <a:tcPr>
                    <a:solidFill>
                      <a:srgbClr val="EFBE5D"/>
                    </a:solidFill>
                  </a:tcPr>
                </a:tc>
                <a:extLst>
                  <a:ext uri="{0D108BD9-81ED-4DB2-BD59-A6C34878D82A}">
                    <a16:rowId xmlns:a16="http://schemas.microsoft.com/office/drawing/2014/main" val="2598053731"/>
                  </a:ext>
                </a:extLst>
              </a:tr>
              <a:tr h="260527">
                <a:tc>
                  <a:txBody>
                    <a:bodyPr/>
                    <a:lstStyle/>
                    <a:p>
                      <a:pPr lvl="0">
                        <a:buNone/>
                      </a:pPr>
                      <a:r>
                        <a:rPr lang="en-US" sz="1000"/>
                        <a:t>Implementation of the project(50%)</a:t>
                      </a:r>
                    </a:p>
                  </a:txBody>
                  <a:tcPr>
                    <a:solidFill>
                      <a:srgbClr val="D1AE66"/>
                    </a:solidFill>
                  </a:tcPr>
                </a:tc>
                <a:tc>
                  <a:txBody>
                    <a:bodyPr/>
                    <a:lstStyle/>
                    <a:p>
                      <a:pPr lvl="0">
                        <a:buNone/>
                      </a:pPr>
                      <a:endParaRPr lang="en-US" sz="1000"/>
                    </a:p>
                  </a:txBody>
                  <a:tcPr>
                    <a:solidFill>
                      <a:srgbClr val="D1AE66"/>
                    </a:solidFill>
                  </a:tcPr>
                </a:tc>
                <a:tc>
                  <a:txBody>
                    <a:bodyPr/>
                    <a:lstStyle/>
                    <a:p>
                      <a:pPr lvl="0">
                        <a:buNone/>
                      </a:pPr>
                      <a:endParaRPr lang="en-US" sz="1000"/>
                    </a:p>
                  </a:txBody>
                  <a:tcPr>
                    <a:solidFill>
                      <a:srgbClr val="D1AE66"/>
                    </a:solidFill>
                  </a:tcPr>
                </a:tc>
                <a:tc>
                  <a:txBody>
                    <a:bodyPr/>
                    <a:lstStyle/>
                    <a:p>
                      <a:pPr lvl="0">
                        <a:buNone/>
                      </a:pPr>
                      <a:endParaRPr lang="en-US" sz="1000"/>
                    </a:p>
                  </a:txBody>
                  <a:tcPr>
                    <a:solidFill>
                      <a:srgbClr val="D1AE66"/>
                    </a:solidFill>
                  </a:tcPr>
                </a:tc>
                <a:tc>
                  <a:txBody>
                    <a:bodyPr/>
                    <a:lstStyle/>
                    <a:p>
                      <a:pPr lvl="0">
                        <a:buNone/>
                      </a:pPr>
                      <a:endParaRPr lang="en-US" sz="1000"/>
                    </a:p>
                  </a:txBody>
                  <a:tcPr>
                    <a:solidFill>
                      <a:srgbClr val="D1AE66"/>
                    </a:solidFill>
                  </a:tcPr>
                </a:tc>
                <a:tc>
                  <a:txBody>
                    <a:bodyPr/>
                    <a:lstStyle/>
                    <a:p>
                      <a:pPr lvl="0">
                        <a:buNone/>
                      </a:pPr>
                      <a:endParaRPr lang="en-US" sz="1000"/>
                    </a:p>
                  </a:txBody>
                  <a:tcPr>
                    <a:solidFill>
                      <a:srgbClr val="D1AE66"/>
                    </a:solidFill>
                  </a:tcPr>
                </a:tc>
                <a:tc>
                  <a:txBody>
                    <a:bodyPr/>
                    <a:lstStyle/>
                    <a:p>
                      <a:pPr lvl="0">
                        <a:buNone/>
                      </a:pPr>
                      <a:endParaRPr lang="en-US" sz="1000"/>
                    </a:p>
                  </a:txBody>
                  <a:tcPr>
                    <a:solidFill>
                      <a:srgbClr val="D1AE66"/>
                    </a:solidFill>
                  </a:tcPr>
                </a:tc>
                <a:tc>
                  <a:txBody>
                    <a:bodyPr/>
                    <a:lstStyle/>
                    <a:p>
                      <a:pPr lvl="0">
                        <a:buNone/>
                      </a:pPr>
                      <a:endParaRPr lang="en-US" sz="1000"/>
                    </a:p>
                  </a:txBody>
                  <a:tcPr>
                    <a:solidFill>
                      <a:srgbClr val="D1AE66"/>
                    </a:solidFill>
                  </a:tcPr>
                </a:tc>
                <a:tc>
                  <a:txBody>
                    <a:bodyPr/>
                    <a:lstStyle/>
                    <a:p>
                      <a:pPr lvl="0">
                        <a:buNone/>
                      </a:pPr>
                      <a:endParaRPr lang="en-US" sz="1000"/>
                    </a:p>
                  </a:txBody>
                  <a:tcPr>
                    <a:solidFill>
                      <a:srgbClr val="D1AE66"/>
                    </a:solidFill>
                  </a:tcPr>
                </a:tc>
                <a:tc>
                  <a:txBody>
                    <a:bodyPr/>
                    <a:lstStyle/>
                    <a:p>
                      <a:pPr lvl="0">
                        <a:buNone/>
                      </a:pPr>
                      <a:endParaRPr lang="en-US" sz="1000"/>
                    </a:p>
                  </a:txBody>
                  <a:tcPr>
                    <a:solidFill>
                      <a:srgbClr val="D1AE66"/>
                    </a:solidFill>
                  </a:tcPr>
                </a:tc>
                <a:tc>
                  <a:txBody>
                    <a:bodyPr/>
                    <a:lstStyle/>
                    <a:p>
                      <a:pPr lvl="0">
                        <a:buNone/>
                      </a:pPr>
                      <a:endParaRPr lang="en-US" sz="1000"/>
                    </a:p>
                  </a:txBody>
                  <a:tcPr>
                    <a:solidFill>
                      <a:srgbClr val="D1AE66"/>
                    </a:solidFill>
                  </a:tcPr>
                </a:tc>
                <a:tc>
                  <a:txBody>
                    <a:bodyPr/>
                    <a:lstStyle/>
                    <a:p>
                      <a:pPr lvl="0">
                        <a:buNone/>
                      </a:pPr>
                      <a:endParaRPr lang="en-US" sz="1000"/>
                    </a:p>
                  </a:txBody>
                  <a:tcPr>
                    <a:solidFill>
                      <a:srgbClr val="D1AE66"/>
                    </a:solidFill>
                  </a:tcPr>
                </a:tc>
                <a:tc>
                  <a:txBody>
                    <a:bodyPr/>
                    <a:lstStyle/>
                    <a:p>
                      <a:pPr lvl="0">
                        <a:buNone/>
                      </a:pPr>
                      <a:endParaRPr lang="en-US" sz="1000"/>
                    </a:p>
                  </a:txBody>
                  <a:tcPr>
                    <a:solidFill>
                      <a:srgbClr val="D1AE66"/>
                    </a:solidFill>
                  </a:tcPr>
                </a:tc>
                <a:extLst>
                  <a:ext uri="{0D108BD9-81ED-4DB2-BD59-A6C34878D82A}">
                    <a16:rowId xmlns:a16="http://schemas.microsoft.com/office/drawing/2014/main" val="7117229"/>
                  </a:ext>
                </a:extLst>
              </a:tr>
              <a:tr h="260527">
                <a:tc>
                  <a:txBody>
                    <a:bodyPr/>
                    <a:lstStyle/>
                    <a:p>
                      <a:pPr lvl="0">
                        <a:buNone/>
                      </a:pPr>
                      <a:r>
                        <a:rPr lang="en-US" sz="1000"/>
                        <a:t>Progress presentation 01</a:t>
                      </a:r>
                    </a:p>
                  </a:txBody>
                  <a:tcPr>
                    <a:solidFill>
                      <a:srgbClr val="EFBE5D"/>
                    </a:solidFill>
                  </a:tcPr>
                </a:tc>
                <a:tc>
                  <a:txBody>
                    <a:bodyPr/>
                    <a:lstStyle/>
                    <a:p>
                      <a:pPr lvl="0">
                        <a:buNone/>
                      </a:pPr>
                      <a:endParaRPr lang="en-US" sz="1000"/>
                    </a:p>
                  </a:txBody>
                  <a:tcPr>
                    <a:solidFill>
                      <a:srgbClr val="EFBE5D"/>
                    </a:solidFill>
                  </a:tcPr>
                </a:tc>
                <a:tc>
                  <a:txBody>
                    <a:bodyPr/>
                    <a:lstStyle/>
                    <a:p>
                      <a:pPr lvl="0">
                        <a:buNone/>
                      </a:pPr>
                      <a:endParaRPr lang="en-US" sz="1000"/>
                    </a:p>
                  </a:txBody>
                  <a:tcPr>
                    <a:solidFill>
                      <a:srgbClr val="EFBE5D"/>
                    </a:solidFill>
                  </a:tcPr>
                </a:tc>
                <a:tc>
                  <a:txBody>
                    <a:bodyPr/>
                    <a:lstStyle/>
                    <a:p>
                      <a:pPr lvl="0">
                        <a:buNone/>
                      </a:pPr>
                      <a:endParaRPr lang="en-US" sz="1000"/>
                    </a:p>
                  </a:txBody>
                  <a:tcPr>
                    <a:solidFill>
                      <a:srgbClr val="EFBE5D"/>
                    </a:solidFill>
                  </a:tcPr>
                </a:tc>
                <a:tc>
                  <a:txBody>
                    <a:bodyPr/>
                    <a:lstStyle/>
                    <a:p>
                      <a:pPr lvl="0">
                        <a:buNone/>
                      </a:pPr>
                      <a:endParaRPr lang="en-US" sz="1000"/>
                    </a:p>
                  </a:txBody>
                  <a:tcPr>
                    <a:solidFill>
                      <a:srgbClr val="EFBE5D"/>
                    </a:solidFill>
                  </a:tcPr>
                </a:tc>
                <a:tc>
                  <a:txBody>
                    <a:bodyPr/>
                    <a:lstStyle/>
                    <a:p>
                      <a:pPr lvl="0">
                        <a:buNone/>
                      </a:pPr>
                      <a:endParaRPr lang="en-US" sz="1000"/>
                    </a:p>
                  </a:txBody>
                  <a:tcPr>
                    <a:solidFill>
                      <a:srgbClr val="EFBE5D"/>
                    </a:solidFill>
                  </a:tcPr>
                </a:tc>
                <a:tc>
                  <a:txBody>
                    <a:bodyPr/>
                    <a:lstStyle/>
                    <a:p>
                      <a:pPr lvl="0">
                        <a:buNone/>
                      </a:pPr>
                      <a:endParaRPr lang="en-US" sz="1000"/>
                    </a:p>
                  </a:txBody>
                  <a:tcPr>
                    <a:solidFill>
                      <a:srgbClr val="EFBE5D"/>
                    </a:solidFill>
                  </a:tcPr>
                </a:tc>
                <a:tc>
                  <a:txBody>
                    <a:bodyPr/>
                    <a:lstStyle/>
                    <a:p>
                      <a:pPr lvl="0">
                        <a:buNone/>
                      </a:pPr>
                      <a:endParaRPr lang="en-US" sz="1000"/>
                    </a:p>
                  </a:txBody>
                  <a:tcPr>
                    <a:solidFill>
                      <a:srgbClr val="EFBE5D"/>
                    </a:solidFill>
                  </a:tcPr>
                </a:tc>
                <a:tc>
                  <a:txBody>
                    <a:bodyPr/>
                    <a:lstStyle/>
                    <a:p>
                      <a:pPr lvl="0">
                        <a:buNone/>
                      </a:pPr>
                      <a:endParaRPr lang="en-US" sz="1000"/>
                    </a:p>
                  </a:txBody>
                  <a:tcPr>
                    <a:solidFill>
                      <a:srgbClr val="EFBE5D"/>
                    </a:solidFill>
                  </a:tcPr>
                </a:tc>
                <a:tc>
                  <a:txBody>
                    <a:bodyPr/>
                    <a:lstStyle/>
                    <a:p>
                      <a:pPr lvl="0">
                        <a:buNone/>
                      </a:pPr>
                      <a:endParaRPr lang="en-US" sz="1000"/>
                    </a:p>
                  </a:txBody>
                  <a:tcPr>
                    <a:solidFill>
                      <a:srgbClr val="EFBE5D"/>
                    </a:solidFill>
                  </a:tcPr>
                </a:tc>
                <a:tc>
                  <a:txBody>
                    <a:bodyPr/>
                    <a:lstStyle/>
                    <a:p>
                      <a:pPr lvl="0">
                        <a:buNone/>
                      </a:pPr>
                      <a:endParaRPr lang="en-US" sz="1000"/>
                    </a:p>
                  </a:txBody>
                  <a:tcPr>
                    <a:solidFill>
                      <a:srgbClr val="EFBE5D"/>
                    </a:solidFill>
                  </a:tcPr>
                </a:tc>
                <a:tc>
                  <a:txBody>
                    <a:bodyPr/>
                    <a:lstStyle/>
                    <a:p>
                      <a:pPr lvl="0">
                        <a:buNone/>
                      </a:pPr>
                      <a:endParaRPr lang="en-US" sz="1000"/>
                    </a:p>
                  </a:txBody>
                  <a:tcPr>
                    <a:solidFill>
                      <a:srgbClr val="EFBE5D"/>
                    </a:solidFill>
                  </a:tcPr>
                </a:tc>
                <a:tc>
                  <a:txBody>
                    <a:bodyPr/>
                    <a:lstStyle/>
                    <a:p>
                      <a:pPr lvl="0">
                        <a:buNone/>
                      </a:pPr>
                      <a:endParaRPr lang="en-US" sz="1000"/>
                    </a:p>
                  </a:txBody>
                  <a:tcPr>
                    <a:solidFill>
                      <a:srgbClr val="EFBE5D"/>
                    </a:solidFill>
                  </a:tcPr>
                </a:tc>
                <a:extLst>
                  <a:ext uri="{0D108BD9-81ED-4DB2-BD59-A6C34878D82A}">
                    <a16:rowId xmlns:a16="http://schemas.microsoft.com/office/drawing/2014/main" val="1288725994"/>
                  </a:ext>
                </a:extLst>
              </a:tr>
              <a:tr h="260527">
                <a:tc>
                  <a:txBody>
                    <a:bodyPr/>
                    <a:lstStyle/>
                    <a:p>
                      <a:pPr lvl="0">
                        <a:buNone/>
                      </a:pPr>
                      <a:r>
                        <a:rPr lang="en-US" sz="1000"/>
                        <a:t>Prepare and submit research paper</a:t>
                      </a:r>
                    </a:p>
                  </a:txBody>
                  <a:tcPr>
                    <a:solidFill>
                      <a:srgbClr val="D1AE66"/>
                    </a:solidFill>
                  </a:tcPr>
                </a:tc>
                <a:tc>
                  <a:txBody>
                    <a:bodyPr/>
                    <a:lstStyle/>
                    <a:p>
                      <a:pPr lvl="0">
                        <a:buNone/>
                      </a:pPr>
                      <a:endParaRPr lang="en-US" sz="1000"/>
                    </a:p>
                  </a:txBody>
                  <a:tcPr>
                    <a:solidFill>
                      <a:srgbClr val="D1AE66"/>
                    </a:solidFill>
                  </a:tcPr>
                </a:tc>
                <a:tc>
                  <a:txBody>
                    <a:bodyPr/>
                    <a:lstStyle/>
                    <a:p>
                      <a:pPr lvl="0">
                        <a:buNone/>
                      </a:pPr>
                      <a:endParaRPr lang="en-US" sz="1000"/>
                    </a:p>
                  </a:txBody>
                  <a:tcPr>
                    <a:solidFill>
                      <a:srgbClr val="D1AE66"/>
                    </a:solidFill>
                  </a:tcPr>
                </a:tc>
                <a:tc>
                  <a:txBody>
                    <a:bodyPr/>
                    <a:lstStyle/>
                    <a:p>
                      <a:pPr lvl="0">
                        <a:buNone/>
                      </a:pPr>
                      <a:endParaRPr lang="en-US" sz="1000"/>
                    </a:p>
                  </a:txBody>
                  <a:tcPr>
                    <a:solidFill>
                      <a:srgbClr val="D1AE66"/>
                    </a:solidFill>
                  </a:tcPr>
                </a:tc>
                <a:tc>
                  <a:txBody>
                    <a:bodyPr/>
                    <a:lstStyle/>
                    <a:p>
                      <a:pPr lvl="0">
                        <a:buNone/>
                      </a:pPr>
                      <a:endParaRPr lang="en-US" sz="1000"/>
                    </a:p>
                  </a:txBody>
                  <a:tcPr>
                    <a:solidFill>
                      <a:srgbClr val="D1AE66"/>
                    </a:solidFill>
                  </a:tcPr>
                </a:tc>
                <a:tc>
                  <a:txBody>
                    <a:bodyPr/>
                    <a:lstStyle/>
                    <a:p>
                      <a:pPr lvl="0">
                        <a:buNone/>
                      </a:pPr>
                      <a:endParaRPr lang="en-US" sz="1000"/>
                    </a:p>
                  </a:txBody>
                  <a:tcPr>
                    <a:solidFill>
                      <a:srgbClr val="D1AE66"/>
                    </a:solidFill>
                  </a:tcPr>
                </a:tc>
                <a:tc>
                  <a:txBody>
                    <a:bodyPr/>
                    <a:lstStyle/>
                    <a:p>
                      <a:pPr lvl="0">
                        <a:buNone/>
                      </a:pPr>
                      <a:endParaRPr lang="en-US" sz="1000"/>
                    </a:p>
                  </a:txBody>
                  <a:tcPr>
                    <a:solidFill>
                      <a:srgbClr val="D1AE66"/>
                    </a:solidFill>
                  </a:tcPr>
                </a:tc>
                <a:tc>
                  <a:txBody>
                    <a:bodyPr/>
                    <a:lstStyle/>
                    <a:p>
                      <a:pPr lvl="0">
                        <a:buNone/>
                      </a:pPr>
                      <a:endParaRPr lang="en-US" sz="1000"/>
                    </a:p>
                  </a:txBody>
                  <a:tcPr>
                    <a:solidFill>
                      <a:srgbClr val="D1AE66"/>
                    </a:solidFill>
                  </a:tcPr>
                </a:tc>
                <a:tc>
                  <a:txBody>
                    <a:bodyPr/>
                    <a:lstStyle/>
                    <a:p>
                      <a:pPr lvl="0">
                        <a:buNone/>
                      </a:pPr>
                      <a:endParaRPr lang="en-US" sz="1000"/>
                    </a:p>
                  </a:txBody>
                  <a:tcPr>
                    <a:solidFill>
                      <a:srgbClr val="D1AE66"/>
                    </a:solidFill>
                  </a:tcPr>
                </a:tc>
                <a:tc>
                  <a:txBody>
                    <a:bodyPr/>
                    <a:lstStyle/>
                    <a:p>
                      <a:pPr lvl="0">
                        <a:buNone/>
                      </a:pPr>
                      <a:endParaRPr lang="en-US" sz="1000"/>
                    </a:p>
                  </a:txBody>
                  <a:tcPr>
                    <a:solidFill>
                      <a:srgbClr val="D1AE66"/>
                    </a:solidFill>
                  </a:tcPr>
                </a:tc>
                <a:tc>
                  <a:txBody>
                    <a:bodyPr/>
                    <a:lstStyle/>
                    <a:p>
                      <a:pPr lvl="0">
                        <a:buNone/>
                      </a:pPr>
                      <a:endParaRPr lang="en-US" sz="1000"/>
                    </a:p>
                  </a:txBody>
                  <a:tcPr>
                    <a:solidFill>
                      <a:srgbClr val="D1AE66"/>
                    </a:solidFill>
                  </a:tcPr>
                </a:tc>
                <a:tc>
                  <a:txBody>
                    <a:bodyPr/>
                    <a:lstStyle/>
                    <a:p>
                      <a:pPr lvl="0">
                        <a:buNone/>
                      </a:pPr>
                      <a:endParaRPr lang="en-US" sz="1000"/>
                    </a:p>
                  </a:txBody>
                  <a:tcPr>
                    <a:solidFill>
                      <a:srgbClr val="D1AE66"/>
                    </a:solidFill>
                  </a:tcPr>
                </a:tc>
                <a:tc>
                  <a:txBody>
                    <a:bodyPr/>
                    <a:lstStyle/>
                    <a:p>
                      <a:pPr lvl="0">
                        <a:buNone/>
                      </a:pPr>
                      <a:endParaRPr lang="en-US" sz="1000"/>
                    </a:p>
                  </a:txBody>
                  <a:tcPr>
                    <a:solidFill>
                      <a:srgbClr val="D1AE66"/>
                    </a:solidFill>
                  </a:tcPr>
                </a:tc>
                <a:extLst>
                  <a:ext uri="{0D108BD9-81ED-4DB2-BD59-A6C34878D82A}">
                    <a16:rowId xmlns:a16="http://schemas.microsoft.com/office/drawing/2014/main" val="1954711840"/>
                  </a:ext>
                </a:extLst>
              </a:tr>
              <a:tr h="260527">
                <a:tc>
                  <a:txBody>
                    <a:bodyPr/>
                    <a:lstStyle/>
                    <a:p>
                      <a:pPr lvl="0">
                        <a:buNone/>
                      </a:pPr>
                      <a:r>
                        <a:rPr lang="en-US" sz="1000"/>
                        <a:t>Implementation of the project(90%)</a:t>
                      </a:r>
                    </a:p>
                  </a:txBody>
                  <a:tcPr>
                    <a:solidFill>
                      <a:srgbClr val="EFBE5D"/>
                    </a:solidFill>
                  </a:tcPr>
                </a:tc>
                <a:tc>
                  <a:txBody>
                    <a:bodyPr/>
                    <a:lstStyle/>
                    <a:p>
                      <a:pPr lvl="0">
                        <a:buNone/>
                      </a:pPr>
                      <a:endParaRPr lang="en-US" sz="1000"/>
                    </a:p>
                  </a:txBody>
                  <a:tcPr>
                    <a:solidFill>
                      <a:srgbClr val="EFBE5D"/>
                    </a:solidFill>
                  </a:tcPr>
                </a:tc>
                <a:tc>
                  <a:txBody>
                    <a:bodyPr/>
                    <a:lstStyle/>
                    <a:p>
                      <a:pPr lvl="0">
                        <a:buNone/>
                      </a:pPr>
                      <a:endParaRPr lang="en-US" sz="1000"/>
                    </a:p>
                  </a:txBody>
                  <a:tcPr>
                    <a:solidFill>
                      <a:srgbClr val="EFBE5D"/>
                    </a:solidFill>
                  </a:tcPr>
                </a:tc>
                <a:tc>
                  <a:txBody>
                    <a:bodyPr/>
                    <a:lstStyle/>
                    <a:p>
                      <a:pPr lvl="0">
                        <a:buNone/>
                      </a:pPr>
                      <a:endParaRPr lang="en-US" sz="1000"/>
                    </a:p>
                  </a:txBody>
                  <a:tcPr>
                    <a:solidFill>
                      <a:srgbClr val="EFBE5D"/>
                    </a:solidFill>
                  </a:tcPr>
                </a:tc>
                <a:tc>
                  <a:txBody>
                    <a:bodyPr/>
                    <a:lstStyle/>
                    <a:p>
                      <a:pPr lvl="0">
                        <a:buNone/>
                      </a:pPr>
                      <a:endParaRPr lang="en-US" sz="1000"/>
                    </a:p>
                  </a:txBody>
                  <a:tcPr>
                    <a:solidFill>
                      <a:srgbClr val="EFBE5D"/>
                    </a:solidFill>
                  </a:tcPr>
                </a:tc>
                <a:tc>
                  <a:txBody>
                    <a:bodyPr/>
                    <a:lstStyle/>
                    <a:p>
                      <a:pPr lvl="0">
                        <a:buNone/>
                      </a:pPr>
                      <a:endParaRPr lang="en-US" sz="1000"/>
                    </a:p>
                  </a:txBody>
                  <a:tcPr>
                    <a:solidFill>
                      <a:srgbClr val="EFBE5D"/>
                    </a:solidFill>
                  </a:tcPr>
                </a:tc>
                <a:tc>
                  <a:txBody>
                    <a:bodyPr/>
                    <a:lstStyle/>
                    <a:p>
                      <a:pPr lvl="0">
                        <a:buNone/>
                      </a:pPr>
                      <a:endParaRPr lang="en-US" sz="1000"/>
                    </a:p>
                  </a:txBody>
                  <a:tcPr>
                    <a:solidFill>
                      <a:srgbClr val="EFBE5D"/>
                    </a:solidFill>
                  </a:tcPr>
                </a:tc>
                <a:tc>
                  <a:txBody>
                    <a:bodyPr/>
                    <a:lstStyle/>
                    <a:p>
                      <a:pPr lvl="0">
                        <a:buNone/>
                      </a:pPr>
                      <a:endParaRPr lang="en-US" sz="1000"/>
                    </a:p>
                  </a:txBody>
                  <a:tcPr>
                    <a:solidFill>
                      <a:srgbClr val="EFBE5D"/>
                    </a:solidFill>
                  </a:tcPr>
                </a:tc>
                <a:tc>
                  <a:txBody>
                    <a:bodyPr/>
                    <a:lstStyle/>
                    <a:p>
                      <a:pPr lvl="0">
                        <a:buNone/>
                      </a:pPr>
                      <a:endParaRPr lang="en-US" sz="1000"/>
                    </a:p>
                  </a:txBody>
                  <a:tcPr>
                    <a:solidFill>
                      <a:srgbClr val="EFBE5D"/>
                    </a:solidFill>
                  </a:tcPr>
                </a:tc>
                <a:tc>
                  <a:txBody>
                    <a:bodyPr/>
                    <a:lstStyle/>
                    <a:p>
                      <a:pPr lvl="0">
                        <a:buNone/>
                      </a:pPr>
                      <a:endParaRPr lang="en-US" sz="1000"/>
                    </a:p>
                  </a:txBody>
                  <a:tcPr>
                    <a:solidFill>
                      <a:srgbClr val="EFBE5D"/>
                    </a:solidFill>
                  </a:tcPr>
                </a:tc>
                <a:tc>
                  <a:txBody>
                    <a:bodyPr/>
                    <a:lstStyle/>
                    <a:p>
                      <a:pPr lvl="0">
                        <a:buNone/>
                      </a:pPr>
                      <a:endParaRPr lang="en-US" sz="1000"/>
                    </a:p>
                  </a:txBody>
                  <a:tcPr>
                    <a:solidFill>
                      <a:srgbClr val="EFBE5D"/>
                    </a:solidFill>
                  </a:tcPr>
                </a:tc>
                <a:tc>
                  <a:txBody>
                    <a:bodyPr/>
                    <a:lstStyle/>
                    <a:p>
                      <a:pPr lvl="0">
                        <a:buNone/>
                      </a:pPr>
                      <a:endParaRPr lang="en-US" sz="1000"/>
                    </a:p>
                  </a:txBody>
                  <a:tcPr>
                    <a:solidFill>
                      <a:srgbClr val="EFBE5D"/>
                    </a:solidFill>
                  </a:tcPr>
                </a:tc>
                <a:tc>
                  <a:txBody>
                    <a:bodyPr/>
                    <a:lstStyle/>
                    <a:p>
                      <a:pPr lvl="0">
                        <a:buNone/>
                      </a:pPr>
                      <a:endParaRPr lang="en-US" sz="1000"/>
                    </a:p>
                  </a:txBody>
                  <a:tcPr>
                    <a:solidFill>
                      <a:srgbClr val="EFBE5D"/>
                    </a:solidFill>
                  </a:tcPr>
                </a:tc>
                <a:extLst>
                  <a:ext uri="{0D108BD9-81ED-4DB2-BD59-A6C34878D82A}">
                    <a16:rowId xmlns:a16="http://schemas.microsoft.com/office/drawing/2014/main" val="339536442"/>
                  </a:ext>
                </a:extLst>
              </a:tr>
              <a:tr h="260527">
                <a:tc>
                  <a:txBody>
                    <a:bodyPr/>
                    <a:lstStyle/>
                    <a:p>
                      <a:pPr lvl="0">
                        <a:buNone/>
                      </a:pPr>
                      <a:r>
                        <a:rPr lang="en-US" sz="1000"/>
                        <a:t>Progress presentation 02 </a:t>
                      </a:r>
                    </a:p>
                  </a:txBody>
                  <a:tcPr>
                    <a:solidFill>
                      <a:srgbClr val="D1AE66"/>
                    </a:solidFill>
                  </a:tcPr>
                </a:tc>
                <a:tc>
                  <a:txBody>
                    <a:bodyPr/>
                    <a:lstStyle/>
                    <a:p>
                      <a:pPr lvl="0">
                        <a:buNone/>
                      </a:pPr>
                      <a:endParaRPr lang="en-US" sz="1000"/>
                    </a:p>
                  </a:txBody>
                  <a:tcPr>
                    <a:solidFill>
                      <a:srgbClr val="D1AE66"/>
                    </a:solidFill>
                  </a:tcPr>
                </a:tc>
                <a:tc>
                  <a:txBody>
                    <a:bodyPr/>
                    <a:lstStyle/>
                    <a:p>
                      <a:pPr lvl="0">
                        <a:buNone/>
                      </a:pPr>
                      <a:endParaRPr lang="en-US" sz="1000"/>
                    </a:p>
                  </a:txBody>
                  <a:tcPr>
                    <a:solidFill>
                      <a:srgbClr val="D1AE66"/>
                    </a:solidFill>
                  </a:tcPr>
                </a:tc>
                <a:tc>
                  <a:txBody>
                    <a:bodyPr/>
                    <a:lstStyle/>
                    <a:p>
                      <a:pPr lvl="0">
                        <a:buNone/>
                      </a:pPr>
                      <a:endParaRPr lang="en-US" sz="1000"/>
                    </a:p>
                  </a:txBody>
                  <a:tcPr>
                    <a:solidFill>
                      <a:srgbClr val="D1AE66"/>
                    </a:solidFill>
                  </a:tcPr>
                </a:tc>
                <a:tc>
                  <a:txBody>
                    <a:bodyPr/>
                    <a:lstStyle/>
                    <a:p>
                      <a:pPr lvl="0">
                        <a:buNone/>
                      </a:pPr>
                      <a:endParaRPr lang="en-US" sz="1000"/>
                    </a:p>
                  </a:txBody>
                  <a:tcPr>
                    <a:solidFill>
                      <a:srgbClr val="D1AE66"/>
                    </a:solidFill>
                  </a:tcPr>
                </a:tc>
                <a:tc>
                  <a:txBody>
                    <a:bodyPr/>
                    <a:lstStyle/>
                    <a:p>
                      <a:pPr lvl="0">
                        <a:buNone/>
                      </a:pPr>
                      <a:endParaRPr lang="en-US" sz="1000"/>
                    </a:p>
                  </a:txBody>
                  <a:tcPr>
                    <a:solidFill>
                      <a:srgbClr val="D1AE66"/>
                    </a:solidFill>
                  </a:tcPr>
                </a:tc>
                <a:tc>
                  <a:txBody>
                    <a:bodyPr/>
                    <a:lstStyle/>
                    <a:p>
                      <a:pPr lvl="0">
                        <a:buNone/>
                      </a:pPr>
                      <a:endParaRPr lang="en-US" sz="1000"/>
                    </a:p>
                  </a:txBody>
                  <a:tcPr>
                    <a:solidFill>
                      <a:srgbClr val="D1AE66"/>
                    </a:solidFill>
                  </a:tcPr>
                </a:tc>
                <a:tc>
                  <a:txBody>
                    <a:bodyPr/>
                    <a:lstStyle/>
                    <a:p>
                      <a:pPr lvl="0">
                        <a:buNone/>
                      </a:pPr>
                      <a:endParaRPr lang="en-US" sz="1000"/>
                    </a:p>
                  </a:txBody>
                  <a:tcPr>
                    <a:solidFill>
                      <a:srgbClr val="D1AE66"/>
                    </a:solidFill>
                  </a:tcPr>
                </a:tc>
                <a:tc>
                  <a:txBody>
                    <a:bodyPr/>
                    <a:lstStyle/>
                    <a:p>
                      <a:pPr lvl="0">
                        <a:buNone/>
                      </a:pPr>
                      <a:endParaRPr lang="en-US" sz="1000"/>
                    </a:p>
                  </a:txBody>
                  <a:tcPr>
                    <a:solidFill>
                      <a:srgbClr val="D1AE66"/>
                    </a:solidFill>
                  </a:tcPr>
                </a:tc>
                <a:tc>
                  <a:txBody>
                    <a:bodyPr/>
                    <a:lstStyle/>
                    <a:p>
                      <a:pPr lvl="0">
                        <a:buNone/>
                      </a:pPr>
                      <a:endParaRPr lang="en-US" sz="1000"/>
                    </a:p>
                  </a:txBody>
                  <a:tcPr>
                    <a:solidFill>
                      <a:srgbClr val="D1AE66"/>
                    </a:solidFill>
                  </a:tcPr>
                </a:tc>
                <a:tc>
                  <a:txBody>
                    <a:bodyPr/>
                    <a:lstStyle/>
                    <a:p>
                      <a:pPr lvl="0">
                        <a:buNone/>
                      </a:pPr>
                      <a:endParaRPr lang="en-US" sz="1000"/>
                    </a:p>
                  </a:txBody>
                  <a:tcPr>
                    <a:solidFill>
                      <a:srgbClr val="D1AE66"/>
                    </a:solidFill>
                  </a:tcPr>
                </a:tc>
                <a:tc>
                  <a:txBody>
                    <a:bodyPr/>
                    <a:lstStyle/>
                    <a:p>
                      <a:pPr lvl="0">
                        <a:buNone/>
                      </a:pPr>
                      <a:endParaRPr lang="en-US" sz="1000"/>
                    </a:p>
                  </a:txBody>
                  <a:tcPr>
                    <a:solidFill>
                      <a:srgbClr val="D1AE66"/>
                    </a:solidFill>
                  </a:tcPr>
                </a:tc>
                <a:tc>
                  <a:txBody>
                    <a:bodyPr/>
                    <a:lstStyle/>
                    <a:p>
                      <a:pPr lvl="0">
                        <a:buNone/>
                      </a:pPr>
                      <a:endParaRPr lang="en-US" sz="1000"/>
                    </a:p>
                  </a:txBody>
                  <a:tcPr>
                    <a:solidFill>
                      <a:srgbClr val="D1AE66"/>
                    </a:solidFill>
                  </a:tcPr>
                </a:tc>
                <a:extLst>
                  <a:ext uri="{0D108BD9-81ED-4DB2-BD59-A6C34878D82A}">
                    <a16:rowId xmlns:a16="http://schemas.microsoft.com/office/drawing/2014/main" val="385063235"/>
                  </a:ext>
                </a:extLst>
              </a:tr>
              <a:tr h="260527">
                <a:tc>
                  <a:txBody>
                    <a:bodyPr/>
                    <a:lstStyle/>
                    <a:p>
                      <a:pPr lvl="0">
                        <a:buNone/>
                      </a:pPr>
                      <a:r>
                        <a:rPr lang="en-US" sz="1000"/>
                        <a:t>Project completion </a:t>
                      </a:r>
                    </a:p>
                  </a:txBody>
                  <a:tcPr>
                    <a:solidFill>
                      <a:srgbClr val="EFBE5D"/>
                    </a:solidFill>
                  </a:tcPr>
                </a:tc>
                <a:tc>
                  <a:txBody>
                    <a:bodyPr/>
                    <a:lstStyle/>
                    <a:p>
                      <a:pPr lvl="0">
                        <a:buNone/>
                      </a:pPr>
                      <a:endParaRPr lang="en-US" sz="1000"/>
                    </a:p>
                  </a:txBody>
                  <a:tcPr>
                    <a:solidFill>
                      <a:srgbClr val="EFBE5D"/>
                    </a:solidFill>
                  </a:tcPr>
                </a:tc>
                <a:tc>
                  <a:txBody>
                    <a:bodyPr/>
                    <a:lstStyle/>
                    <a:p>
                      <a:pPr lvl="0">
                        <a:buNone/>
                      </a:pPr>
                      <a:endParaRPr lang="en-US" sz="1000"/>
                    </a:p>
                  </a:txBody>
                  <a:tcPr>
                    <a:solidFill>
                      <a:srgbClr val="EFBE5D"/>
                    </a:solidFill>
                  </a:tcPr>
                </a:tc>
                <a:tc>
                  <a:txBody>
                    <a:bodyPr/>
                    <a:lstStyle/>
                    <a:p>
                      <a:pPr lvl="0">
                        <a:buNone/>
                      </a:pPr>
                      <a:endParaRPr lang="en-US" sz="1000"/>
                    </a:p>
                  </a:txBody>
                  <a:tcPr>
                    <a:solidFill>
                      <a:srgbClr val="EFBE5D"/>
                    </a:solidFill>
                  </a:tcPr>
                </a:tc>
                <a:tc>
                  <a:txBody>
                    <a:bodyPr/>
                    <a:lstStyle/>
                    <a:p>
                      <a:pPr lvl="0">
                        <a:buNone/>
                      </a:pPr>
                      <a:endParaRPr lang="en-US" sz="1000"/>
                    </a:p>
                  </a:txBody>
                  <a:tcPr>
                    <a:solidFill>
                      <a:srgbClr val="EFBE5D"/>
                    </a:solidFill>
                  </a:tcPr>
                </a:tc>
                <a:tc>
                  <a:txBody>
                    <a:bodyPr/>
                    <a:lstStyle/>
                    <a:p>
                      <a:pPr lvl="0">
                        <a:buNone/>
                      </a:pPr>
                      <a:endParaRPr lang="en-US" sz="1000"/>
                    </a:p>
                  </a:txBody>
                  <a:tcPr>
                    <a:solidFill>
                      <a:srgbClr val="EFBE5D"/>
                    </a:solidFill>
                  </a:tcPr>
                </a:tc>
                <a:tc>
                  <a:txBody>
                    <a:bodyPr/>
                    <a:lstStyle/>
                    <a:p>
                      <a:pPr lvl="0">
                        <a:buNone/>
                      </a:pPr>
                      <a:endParaRPr lang="en-US" sz="1000"/>
                    </a:p>
                  </a:txBody>
                  <a:tcPr>
                    <a:solidFill>
                      <a:srgbClr val="EFBE5D"/>
                    </a:solidFill>
                  </a:tcPr>
                </a:tc>
                <a:tc>
                  <a:txBody>
                    <a:bodyPr/>
                    <a:lstStyle/>
                    <a:p>
                      <a:pPr lvl="0">
                        <a:buNone/>
                      </a:pPr>
                      <a:endParaRPr lang="en-US" sz="1000"/>
                    </a:p>
                  </a:txBody>
                  <a:tcPr>
                    <a:solidFill>
                      <a:srgbClr val="EFBE5D"/>
                    </a:solidFill>
                  </a:tcPr>
                </a:tc>
                <a:tc>
                  <a:txBody>
                    <a:bodyPr/>
                    <a:lstStyle/>
                    <a:p>
                      <a:pPr lvl="0">
                        <a:buNone/>
                      </a:pPr>
                      <a:endParaRPr lang="en-US" sz="1000"/>
                    </a:p>
                  </a:txBody>
                  <a:tcPr>
                    <a:solidFill>
                      <a:srgbClr val="EFBE5D"/>
                    </a:solidFill>
                  </a:tcPr>
                </a:tc>
                <a:tc>
                  <a:txBody>
                    <a:bodyPr/>
                    <a:lstStyle/>
                    <a:p>
                      <a:pPr lvl="0">
                        <a:buNone/>
                      </a:pPr>
                      <a:endParaRPr lang="en-US" sz="1000"/>
                    </a:p>
                  </a:txBody>
                  <a:tcPr>
                    <a:solidFill>
                      <a:srgbClr val="EFBE5D"/>
                    </a:solidFill>
                  </a:tcPr>
                </a:tc>
                <a:tc>
                  <a:txBody>
                    <a:bodyPr/>
                    <a:lstStyle/>
                    <a:p>
                      <a:pPr lvl="0">
                        <a:buNone/>
                      </a:pPr>
                      <a:endParaRPr lang="en-US" sz="1000"/>
                    </a:p>
                  </a:txBody>
                  <a:tcPr>
                    <a:solidFill>
                      <a:srgbClr val="EFBE5D"/>
                    </a:solidFill>
                  </a:tcPr>
                </a:tc>
                <a:tc>
                  <a:txBody>
                    <a:bodyPr/>
                    <a:lstStyle/>
                    <a:p>
                      <a:pPr lvl="0">
                        <a:buNone/>
                      </a:pPr>
                      <a:endParaRPr lang="en-US" sz="1000"/>
                    </a:p>
                  </a:txBody>
                  <a:tcPr>
                    <a:solidFill>
                      <a:srgbClr val="EFBE5D"/>
                    </a:solidFill>
                  </a:tcPr>
                </a:tc>
                <a:tc>
                  <a:txBody>
                    <a:bodyPr/>
                    <a:lstStyle/>
                    <a:p>
                      <a:pPr lvl="0">
                        <a:buNone/>
                      </a:pPr>
                      <a:endParaRPr lang="en-US" sz="1000"/>
                    </a:p>
                  </a:txBody>
                  <a:tcPr>
                    <a:solidFill>
                      <a:srgbClr val="EFBE5D"/>
                    </a:solidFill>
                  </a:tcPr>
                </a:tc>
                <a:extLst>
                  <a:ext uri="{0D108BD9-81ED-4DB2-BD59-A6C34878D82A}">
                    <a16:rowId xmlns:a16="http://schemas.microsoft.com/office/drawing/2014/main" val="1984528727"/>
                  </a:ext>
                </a:extLst>
              </a:tr>
              <a:tr h="260527">
                <a:tc>
                  <a:txBody>
                    <a:bodyPr/>
                    <a:lstStyle/>
                    <a:p>
                      <a:pPr lvl="0">
                        <a:buNone/>
                      </a:pPr>
                      <a:r>
                        <a:rPr lang="en-US" sz="1000"/>
                        <a:t>Final Presentation</a:t>
                      </a:r>
                    </a:p>
                  </a:txBody>
                  <a:tcPr>
                    <a:solidFill>
                      <a:srgbClr val="D1AE66"/>
                    </a:solidFill>
                  </a:tcPr>
                </a:tc>
                <a:tc>
                  <a:txBody>
                    <a:bodyPr/>
                    <a:lstStyle/>
                    <a:p>
                      <a:pPr lvl="0">
                        <a:buNone/>
                      </a:pPr>
                      <a:endParaRPr lang="en-US" sz="1000"/>
                    </a:p>
                  </a:txBody>
                  <a:tcPr>
                    <a:solidFill>
                      <a:srgbClr val="D1AE66"/>
                    </a:solidFill>
                  </a:tcPr>
                </a:tc>
                <a:tc>
                  <a:txBody>
                    <a:bodyPr/>
                    <a:lstStyle/>
                    <a:p>
                      <a:pPr lvl="0">
                        <a:buNone/>
                      </a:pPr>
                      <a:endParaRPr lang="en-US" sz="1000"/>
                    </a:p>
                  </a:txBody>
                  <a:tcPr>
                    <a:solidFill>
                      <a:srgbClr val="D1AE66"/>
                    </a:solidFill>
                  </a:tcPr>
                </a:tc>
                <a:tc>
                  <a:txBody>
                    <a:bodyPr/>
                    <a:lstStyle/>
                    <a:p>
                      <a:pPr lvl="0">
                        <a:buNone/>
                      </a:pPr>
                      <a:endParaRPr lang="en-US" sz="1000"/>
                    </a:p>
                  </a:txBody>
                  <a:tcPr>
                    <a:solidFill>
                      <a:srgbClr val="D1AE66"/>
                    </a:solidFill>
                  </a:tcPr>
                </a:tc>
                <a:tc>
                  <a:txBody>
                    <a:bodyPr/>
                    <a:lstStyle/>
                    <a:p>
                      <a:pPr lvl="0">
                        <a:buNone/>
                      </a:pPr>
                      <a:endParaRPr lang="en-US" sz="1000"/>
                    </a:p>
                  </a:txBody>
                  <a:tcPr>
                    <a:solidFill>
                      <a:srgbClr val="D1AE66"/>
                    </a:solidFill>
                  </a:tcPr>
                </a:tc>
                <a:tc>
                  <a:txBody>
                    <a:bodyPr/>
                    <a:lstStyle/>
                    <a:p>
                      <a:pPr lvl="0">
                        <a:buNone/>
                      </a:pPr>
                      <a:endParaRPr lang="en-US" sz="1000"/>
                    </a:p>
                  </a:txBody>
                  <a:tcPr>
                    <a:solidFill>
                      <a:srgbClr val="D1AE66"/>
                    </a:solidFill>
                  </a:tcPr>
                </a:tc>
                <a:tc>
                  <a:txBody>
                    <a:bodyPr/>
                    <a:lstStyle/>
                    <a:p>
                      <a:pPr lvl="0">
                        <a:buNone/>
                      </a:pPr>
                      <a:endParaRPr lang="en-US" sz="1000"/>
                    </a:p>
                  </a:txBody>
                  <a:tcPr>
                    <a:solidFill>
                      <a:srgbClr val="D1AE66"/>
                    </a:solidFill>
                  </a:tcPr>
                </a:tc>
                <a:tc>
                  <a:txBody>
                    <a:bodyPr/>
                    <a:lstStyle/>
                    <a:p>
                      <a:pPr lvl="0">
                        <a:buNone/>
                      </a:pPr>
                      <a:endParaRPr lang="en-US" sz="1000"/>
                    </a:p>
                  </a:txBody>
                  <a:tcPr>
                    <a:solidFill>
                      <a:srgbClr val="D1AE66"/>
                    </a:solidFill>
                  </a:tcPr>
                </a:tc>
                <a:tc>
                  <a:txBody>
                    <a:bodyPr/>
                    <a:lstStyle/>
                    <a:p>
                      <a:pPr lvl="0">
                        <a:buNone/>
                      </a:pPr>
                      <a:endParaRPr lang="en-US" sz="1000"/>
                    </a:p>
                  </a:txBody>
                  <a:tcPr>
                    <a:solidFill>
                      <a:srgbClr val="D1AE66"/>
                    </a:solidFill>
                  </a:tcPr>
                </a:tc>
                <a:tc>
                  <a:txBody>
                    <a:bodyPr/>
                    <a:lstStyle/>
                    <a:p>
                      <a:pPr lvl="0">
                        <a:buNone/>
                      </a:pPr>
                      <a:endParaRPr lang="en-US" sz="1000"/>
                    </a:p>
                  </a:txBody>
                  <a:tcPr>
                    <a:solidFill>
                      <a:srgbClr val="D1AE66"/>
                    </a:solidFill>
                  </a:tcPr>
                </a:tc>
                <a:tc>
                  <a:txBody>
                    <a:bodyPr/>
                    <a:lstStyle/>
                    <a:p>
                      <a:pPr lvl="0">
                        <a:buNone/>
                      </a:pPr>
                      <a:endParaRPr lang="en-US" sz="1000"/>
                    </a:p>
                  </a:txBody>
                  <a:tcPr>
                    <a:solidFill>
                      <a:srgbClr val="D1AE66"/>
                    </a:solidFill>
                  </a:tcPr>
                </a:tc>
                <a:tc>
                  <a:txBody>
                    <a:bodyPr/>
                    <a:lstStyle/>
                    <a:p>
                      <a:pPr lvl="0">
                        <a:buNone/>
                      </a:pPr>
                      <a:endParaRPr lang="en-US" sz="1000"/>
                    </a:p>
                  </a:txBody>
                  <a:tcPr>
                    <a:solidFill>
                      <a:srgbClr val="D1AE66"/>
                    </a:solidFill>
                  </a:tcPr>
                </a:tc>
                <a:tc>
                  <a:txBody>
                    <a:bodyPr/>
                    <a:lstStyle/>
                    <a:p>
                      <a:pPr lvl="0">
                        <a:buNone/>
                      </a:pPr>
                      <a:endParaRPr lang="en-US" sz="1000"/>
                    </a:p>
                  </a:txBody>
                  <a:tcPr>
                    <a:solidFill>
                      <a:srgbClr val="D1AE66"/>
                    </a:solidFill>
                  </a:tcPr>
                </a:tc>
                <a:extLst>
                  <a:ext uri="{0D108BD9-81ED-4DB2-BD59-A6C34878D82A}">
                    <a16:rowId xmlns:a16="http://schemas.microsoft.com/office/drawing/2014/main" val="851124772"/>
                  </a:ext>
                </a:extLst>
              </a:tr>
              <a:tr h="260527">
                <a:tc>
                  <a:txBody>
                    <a:bodyPr/>
                    <a:lstStyle/>
                    <a:p>
                      <a:pPr lvl="0">
                        <a:buNone/>
                      </a:pPr>
                      <a:r>
                        <a:rPr lang="en-US" sz="1000"/>
                        <a:t>Final Report </a:t>
                      </a:r>
                    </a:p>
                  </a:txBody>
                  <a:tcPr>
                    <a:solidFill>
                      <a:srgbClr val="EFBE5D"/>
                    </a:solidFill>
                  </a:tcPr>
                </a:tc>
                <a:tc>
                  <a:txBody>
                    <a:bodyPr/>
                    <a:lstStyle/>
                    <a:p>
                      <a:pPr lvl="0">
                        <a:buNone/>
                      </a:pPr>
                      <a:endParaRPr lang="en-US" sz="1000"/>
                    </a:p>
                  </a:txBody>
                  <a:tcPr>
                    <a:solidFill>
                      <a:srgbClr val="EFBE5D"/>
                    </a:solidFill>
                  </a:tcPr>
                </a:tc>
                <a:tc>
                  <a:txBody>
                    <a:bodyPr/>
                    <a:lstStyle/>
                    <a:p>
                      <a:pPr lvl="0">
                        <a:buNone/>
                      </a:pPr>
                      <a:endParaRPr lang="en-US" sz="1000"/>
                    </a:p>
                  </a:txBody>
                  <a:tcPr>
                    <a:solidFill>
                      <a:srgbClr val="EFBE5D"/>
                    </a:solidFill>
                  </a:tcPr>
                </a:tc>
                <a:tc>
                  <a:txBody>
                    <a:bodyPr/>
                    <a:lstStyle/>
                    <a:p>
                      <a:pPr lvl="0">
                        <a:buNone/>
                      </a:pPr>
                      <a:endParaRPr lang="en-US" sz="1000"/>
                    </a:p>
                  </a:txBody>
                  <a:tcPr>
                    <a:solidFill>
                      <a:srgbClr val="EFBE5D"/>
                    </a:solidFill>
                  </a:tcPr>
                </a:tc>
                <a:tc>
                  <a:txBody>
                    <a:bodyPr/>
                    <a:lstStyle/>
                    <a:p>
                      <a:pPr lvl="0">
                        <a:buNone/>
                      </a:pPr>
                      <a:endParaRPr lang="en-US" sz="1000"/>
                    </a:p>
                  </a:txBody>
                  <a:tcPr>
                    <a:solidFill>
                      <a:srgbClr val="EFBE5D"/>
                    </a:solidFill>
                  </a:tcPr>
                </a:tc>
                <a:tc>
                  <a:txBody>
                    <a:bodyPr/>
                    <a:lstStyle/>
                    <a:p>
                      <a:pPr lvl="0">
                        <a:buNone/>
                      </a:pPr>
                      <a:endParaRPr lang="en-US" sz="1000"/>
                    </a:p>
                  </a:txBody>
                  <a:tcPr>
                    <a:solidFill>
                      <a:srgbClr val="EFBE5D"/>
                    </a:solidFill>
                  </a:tcPr>
                </a:tc>
                <a:tc>
                  <a:txBody>
                    <a:bodyPr/>
                    <a:lstStyle/>
                    <a:p>
                      <a:pPr lvl="0">
                        <a:buNone/>
                      </a:pPr>
                      <a:endParaRPr lang="en-US" sz="1000"/>
                    </a:p>
                  </a:txBody>
                  <a:tcPr>
                    <a:solidFill>
                      <a:srgbClr val="EFBE5D"/>
                    </a:solidFill>
                  </a:tcPr>
                </a:tc>
                <a:tc>
                  <a:txBody>
                    <a:bodyPr/>
                    <a:lstStyle/>
                    <a:p>
                      <a:pPr lvl="0">
                        <a:buNone/>
                      </a:pPr>
                      <a:endParaRPr lang="en-US" sz="1000"/>
                    </a:p>
                  </a:txBody>
                  <a:tcPr>
                    <a:solidFill>
                      <a:srgbClr val="EFBE5D"/>
                    </a:solidFill>
                  </a:tcPr>
                </a:tc>
                <a:tc>
                  <a:txBody>
                    <a:bodyPr/>
                    <a:lstStyle/>
                    <a:p>
                      <a:pPr lvl="0">
                        <a:buNone/>
                      </a:pPr>
                      <a:endParaRPr lang="en-US" sz="1000"/>
                    </a:p>
                  </a:txBody>
                  <a:tcPr>
                    <a:solidFill>
                      <a:srgbClr val="EFBE5D"/>
                    </a:solidFill>
                  </a:tcPr>
                </a:tc>
                <a:tc>
                  <a:txBody>
                    <a:bodyPr/>
                    <a:lstStyle/>
                    <a:p>
                      <a:pPr lvl="0">
                        <a:buNone/>
                      </a:pPr>
                      <a:endParaRPr lang="en-US" sz="1000"/>
                    </a:p>
                  </a:txBody>
                  <a:tcPr>
                    <a:solidFill>
                      <a:srgbClr val="EFBE5D"/>
                    </a:solidFill>
                  </a:tcPr>
                </a:tc>
                <a:tc>
                  <a:txBody>
                    <a:bodyPr/>
                    <a:lstStyle/>
                    <a:p>
                      <a:pPr lvl="0">
                        <a:buNone/>
                      </a:pPr>
                      <a:endParaRPr lang="en-US" sz="1000"/>
                    </a:p>
                  </a:txBody>
                  <a:tcPr>
                    <a:solidFill>
                      <a:srgbClr val="EFBE5D"/>
                    </a:solidFill>
                  </a:tcPr>
                </a:tc>
                <a:tc>
                  <a:txBody>
                    <a:bodyPr/>
                    <a:lstStyle/>
                    <a:p>
                      <a:pPr lvl="0">
                        <a:buNone/>
                      </a:pPr>
                      <a:endParaRPr lang="en-US" sz="1000"/>
                    </a:p>
                  </a:txBody>
                  <a:tcPr>
                    <a:solidFill>
                      <a:srgbClr val="EFBE5D"/>
                    </a:solidFill>
                  </a:tcPr>
                </a:tc>
                <a:tc>
                  <a:txBody>
                    <a:bodyPr/>
                    <a:lstStyle/>
                    <a:p>
                      <a:pPr lvl="0">
                        <a:buNone/>
                      </a:pPr>
                      <a:endParaRPr lang="en-US" sz="1000"/>
                    </a:p>
                  </a:txBody>
                  <a:tcPr>
                    <a:solidFill>
                      <a:srgbClr val="EFBE5D"/>
                    </a:solidFill>
                  </a:tcPr>
                </a:tc>
                <a:extLst>
                  <a:ext uri="{0D108BD9-81ED-4DB2-BD59-A6C34878D82A}">
                    <a16:rowId xmlns:a16="http://schemas.microsoft.com/office/drawing/2014/main" val="1515794700"/>
                  </a:ext>
                </a:extLst>
              </a:tr>
            </a:tbl>
          </a:graphicData>
        </a:graphic>
      </p:graphicFrame>
      <p:sp>
        <p:nvSpPr>
          <p:cNvPr id="10" name="Minus Sign 9">
            <a:extLst>
              <a:ext uri="{FF2B5EF4-FFF2-40B4-BE49-F238E27FC236}">
                <a16:creationId xmlns:a16="http://schemas.microsoft.com/office/drawing/2014/main" id="{B126890C-947C-3ECE-902F-5F36DD466570}"/>
              </a:ext>
            </a:extLst>
          </p:cNvPr>
          <p:cNvSpPr/>
          <p:nvPr/>
        </p:nvSpPr>
        <p:spPr>
          <a:xfrm>
            <a:off x="3784889" y="1617035"/>
            <a:ext cx="452437" cy="202406"/>
          </a:xfrm>
          <a:prstGeom prst="mathMinus">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Minus Sign 10">
            <a:extLst>
              <a:ext uri="{FF2B5EF4-FFF2-40B4-BE49-F238E27FC236}">
                <a16:creationId xmlns:a16="http://schemas.microsoft.com/office/drawing/2014/main" id="{ABC611E0-BC9C-CE9A-6184-BB8E70DA0608}"/>
              </a:ext>
            </a:extLst>
          </p:cNvPr>
          <p:cNvSpPr/>
          <p:nvPr/>
        </p:nvSpPr>
        <p:spPr>
          <a:xfrm>
            <a:off x="3784889" y="1819441"/>
            <a:ext cx="452437" cy="202406"/>
          </a:xfrm>
          <a:prstGeom prst="mathMinus">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Minus Sign 11">
            <a:extLst>
              <a:ext uri="{FF2B5EF4-FFF2-40B4-BE49-F238E27FC236}">
                <a16:creationId xmlns:a16="http://schemas.microsoft.com/office/drawing/2014/main" id="{D4A87572-198C-EAC0-5CAE-A2695B2A5DAD}"/>
              </a:ext>
            </a:extLst>
          </p:cNvPr>
          <p:cNvSpPr/>
          <p:nvPr/>
        </p:nvSpPr>
        <p:spPr>
          <a:xfrm>
            <a:off x="3784889" y="2066635"/>
            <a:ext cx="452437" cy="202406"/>
          </a:xfrm>
          <a:prstGeom prst="mathMinus">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Minus Sign 12">
            <a:extLst>
              <a:ext uri="{FF2B5EF4-FFF2-40B4-BE49-F238E27FC236}">
                <a16:creationId xmlns:a16="http://schemas.microsoft.com/office/drawing/2014/main" id="{527404B9-050E-02BE-77F8-466ACF681A40}"/>
              </a:ext>
            </a:extLst>
          </p:cNvPr>
          <p:cNvSpPr/>
          <p:nvPr/>
        </p:nvSpPr>
        <p:spPr>
          <a:xfrm>
            <a:off x="3784888" y="2360768"/>
            <a:ext cx="452437" cy="202406"/>
          </a:xfrm>
          <a:prstGeom prst="mathMinus">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Minus Sign 13">
            <a:extLst>
              <a:ext uri="{FF2B5EF4-FFF2-40B4-BE49-F238E27FC236}">
                <a16:creationId xmlns:a16="http://schemas.microsoft.com/office/drawing/2014/main" id="{9C8C28D7-66CA-A6D3-A44D-7A107E014350}"/>
              </a:ext>
            </a:extLst>
          </p:cNvPr>
          <p:cNvSpPr/>
          <p:nvPr/>
        </p:nvSpPr>
        <p:spPr>
          <a:xfrm>
            <a:off x="3784888" y="2607962"/>
            <a:ext cx="452437" cy="202406"/>
          </a:xfrm>
          <a:prstGeom prst="mathMinus">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Minus Sign 14">
            <a:extLst>
              <a:ext uri="{FF2B5EF4-FFF2-40B4-BE49-F238E27FC236}">
                <a16:creationId xmlns:a16="http://schemas.microsoft.com/office/drawing/2014/main" id="{4AB2CEAE-580E-DA3B-63AE-BA08D105A384}"/>
              </a:ext>
            </a:extLst>
          </p:cNvPr>
          <p:cNvSpPr/>
          <p:nvPr/>
        </p:nvSpPr>
        <p:spPr>
          <a:xfrm>
            <a:off x="4407188" y="2900062"/>
            <a:ext cx="452437" cy="202406"/>
          </a:xfrm>
          <a:prstGeom prst="mathMinus">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Minus Sign 15">
            <a:extLst>
              <a:ext uri="{FF2B5EF4-FFF2-40B4-BE49-F238E27FC236}">
                <a16:creationId xmlns:a16="http://schemas.microsoft.com/office/drawing/2014/main" id="{97C83ECA-E803-6FAA-FBDC-390AA9D6A111}"/>
              </a:ext>
            </a:extLst>
          </p:cNvPr>
          <p:cNvSpPr/>
          <p:nvPr/>
        </p:nvSpPr>
        <p:spPr>
          <a:xfrm>
            <a:off x="5054888" y="3144236"/>
            <a:ext cx="452437" cy="202406"/>
          </a:xfrm>
          <a:prstGeom prst="mathMinus">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Minus Sign 16">
            <a:extLst>
              <a:ext uri="{FF2B5EF4-FFF2-40B4-BE49-F238E27FC236}">
                <a16:creationId xmlns:a16="http://schemas.microsoft.com/office/drawing/2014/main" id="{242C474C-5E7E-06DF-B609-32DDB1CC7DD5}"/>
              </a:ext>
            </a:extLst>
          </p:cNvPr>
          <p:cNvSpPr/>
          <p:nvPr/>
        </p:nvSpPr>
        <p:spPr>
          <a:xfrm>
            <a:off x="5054888" y="3365884"/>
            <a:ext cx="452437" cy="202406"/>
          </a:xfrm>
          <a:prstGeom prst="mathMinus">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Minus Sign 17">
            <a:extLst>
              <a:ext uri="{FF2B5EF4-FFF2-40B4-BE49-F238E27FC236}">
                <a16:creationId xmlns:a16="http://schemas.microsoft.com/office/drawing/2014/main" id="{565574B1-3AF5-B6DD-935B-525A8A2B8214}"/>
              </a:ext>
            </a:extLst>
          </p:cNvPr>
          <p:cNvSpPr/>
          <p:nvPr/>
        </p:nvSpPr>
        <p:spPr>
          <a:xfrm>
            <a:off x="5054888" y="3660140"/>
            <a:ext cx="452437" cy="202406"/>
          </a:xfrm>
          <a:prstGeom prst="mathMinus">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Minus Sign 18">
            <a:extLst>
              <a:ext uri="{FF2B5EF4-FFF2-40B4-BE49-F238E27FC236}">
                <a16:creationId xmlns:a16="http://schemas.microsoft.com/office/drawing/2014/main" id="{2221AE5A-FA9F-28F1-0B2B-1759E63AFC71}"/>
              </a:ext>
            </a:extLst>
          </p:cNvPr>
          <p:cNvSpPr/>
          <p:nvPr/>
        </p:nvSpPr>
        <p:spPr>
          <a:xfrm>
            <a:off x="5788994" y="3889692"/>
            <a:ext cx="452437" cy="202406"/>
          </a:xfrm>
          <a:prstGeom prst="mathMinus">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Minus Sign 19">
            <a:extLst>
              <a:ext uri="{FF2B5EF4-FFF2-40B4-BE49-F238E27FC236}">
                <a16:creationId xmlns:a16="http://schemas.microsoft.com/office/drawing/2014/main" id="{C13A92F5-B0F6-9852-6B2F-3B1EBE6F80B2}"/>
              </a:ext>
            </a:extLst>
          </p:cNvPr>
          <p:cNvSpPr/>
          <p:nvPr/>
        </p:nvSpPr>
        <p:spPr>
          <a:xfrm>
            <a:off x="5689601" y="4183948"/>
            <a:ext cx="1308100" cy="202406"/>
          </a:xfrm>
          <a:prstGeom prst="mathMinus">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Minus Sign 20">
            <a:extLst>
              <a:ext uri="{FF2B5EF4-FFF2-40B4-BE49-F238E27FC236}">
                <a16:creationId xmlns:a16="http://schemas.microsoft.com/office/drawing/2014/main" id="{26407DD1-1D92-9EB3-4683-34DE0EDCF929}"/>
              </a:ext>
            </a:extLst>
          </p:cNvPr>
          <p:cNvSpPr/>
          <p:nvPr/>
        </p:nvSpPr>
        <p:spPr>
          <a:xfrm>
            <a:off x="6896100" y="4429211"/>
            <a:ext cx="2552695" cy="202406"/>
          </a:xfrm>
          <a:prstGeom prst="mathMinus">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Minus Sign 21">
            <a:extLst>
              <a:ext uri="{FF2B5EF4-FFF2-40B4-BE49-F238E27FC236}">
                <a16:creationId xmlns:a16="http://schemas.microsoft.com/office/drawing/2014/main" id="{F2E0DBED-83E7-5226-0C25-9924B482098B}"/>
              </a:ext>
            </a:extLst>
          </p:cNvPr>
          <p:cNvSpPr/>
          <p:nvPr/>
        </p:nvSpPr>
        <p:spPr>
          <a:xfrm>
            <a:off x="8621094" y="4665266"/>
            <a:ext cx="452437" cy="202406"/>
          </a:xfrm>
          <a:prstGeom prst="mathMinus">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Minus Sign 22">
            <a:extLst>
              <a:ext uri="{FF2B5EF4-FFF2-40B4-BE49-F238E27FC236}">
                <a16:creationId xmlns:a16="http://schemas.microsoft.com/office/drawing/2014/main" id="{D0B84B28-EE31-4EFE-9EA0-87AC425AC759}"/>
              </a:ext>
            </a:extLst>
          </p:cNvPr>
          <p:cNvSpPr/>
          <p:nvPr/>
        </p:nvSpPr>
        <p:spPr>
          <a:xfrm>
            <a:off x="9370394" y="4938573"/>
            <a:ext cx="452437" cy="202406"/>
          </a:xfrm>
          <a:prstGeom prst="mathMinus">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Minus Sign 23">
            <a:extLst>
              <a:ext uri="{FF2B5EF4-FFF2-40B4-BE49-F238E27FC236}">
                <a16:creationId xmlns:a16="http://schemas.microsoft.com/office/drawing/2014/main" id="{5B4799DF-6A32-971B-26A4-D9A6C1FAD694}"/>
              </a:ext>
            </a:extLst>
          </p:cNvPr>
          <p:cNvSpPr/>
          <p:nvPr/>
        </p:nvSpPr>
        <p:spPr>
          <a:xfrm>
            <a:off x="10106994" y="5189258"/>
            <a:ext cx="1284906" cy="202406"/>
          </a:xfrm>
          <a:prstGeom prst="mathMinus">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Minus Sign 24">
            <a:extLst>
              <a:ext uri="{FF2B5EF4-FFF2-40B4-BE49-F238E27FC236}">
                <a16:creationId xmlns:a16="http://schemas.microsoft.com/office/drawing/2014/main" id="{20A151BA-1982-E960-67CB-6E110C95A3D8}"/>
              </a:ext>
            </a:extLst>
          </p:cNvPr>
          <p:cNvSpPr/>
          <p:nvPr/>
        </p:nvSpPr>
        <p:spPr>
          <a:xfrm>
            <a:off x="11412510" y="5465341"/>
            <a:ext cx="452437" cy="202406"/>
          </a:xfrm>
          <a:prstGeom prst="mathMinus">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Minus Sign 25">
            <a:extLst>
              <a:ext uri="{FF2B5EF4-FFF2-40B4-BE49-F238E27FC236}">
                <a16:creationId xmlns:a16="http://schemas.microsoft.com/office/drawing/2014/main" id="{9F0CD355-7764-2BF1-9AB8-BF655B82C561}"/>
              </a:ext>
            </a:extLst>
          </p:cNvPr>
          <p:cNvSpPr/>
          <p:nvPr/>
        </p:nvSpPr>
        <p:spPr>
          <a:xfrm>
            <a:off x="11399810" y="5713672"/>
            <a:ext cx="452437" cy="202406"/>
          </a:xfrm>
          <a:prstGeom prst="mathMinus">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98168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fade">
                                      <p:cBhvr>
                                        <p:cTn id="25" dur="500"/>
                                        <p:tgtEl>
                                          <p:spTgt spid="1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fade">
                                      <p:cBhvr>
                                        <p:cTn id="28" dur="500"/>
                                        <p:tgtEl>
                                          <p:spTgt spid="1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500"/>
                                        <p:tgtEl>
                                          <p:spTgt spid="1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fade">
                                      <p:cBhvr>
                                        <p:cTn id="34" dur="500"/>
                                        <p:tgtEl>
                                          <p:spTgt spid="18"/>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fade">
                                      <p:cBhvr>
                                        <p:cTn id="37" dur="500"/>
                                        <p:tgtEl>
                                          <p:spTgt spid="19"/>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0"/>
                                        </p:tgtEl>
                                        <p:attrNameLst>
                                          <p:attrName>style.visibility</p:attrName>
                                        </p:attrNameLst>
                                      </p:cBhvr>
                                      <p:to>
                                        <p:strVal val="visible"/>
                                      </p:to>
                                    </p:set>
                                    <p:animEffect transition="in" filter="fade">
                                      <p:cBhvr>
                                        <p:cTn id="40" dur="500"/>
                                        <p:tgtEl>
                                          <p:spTgt spid="20"/>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1"/>
                                        </p:tgtEl>
                                        <p:attrNameLst>
                                          <p:attrName>style.visibility</p:attrName>
                                        </p:attrNameLst>
                                      </p:cBhvr>
                                      <p:to>
                                        <p:strVal val="visible"/>
                                      </p:to>
                                    </p:set>
                                    <p:animEffect transition="in" filter="fade">
                                      <p:cBhvr>
                                        <p:cTn id="43" dur="500"/>
                                        <p:tgtEl>
                                          <p:spTgt spid="21"/>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2"/>
                                        </p:tgtEl>
                                        <p:attrNameLst>
                                          <p:attrName>style.visibility</p:attrName>
                                        </p:attrNameLst>
                                      </p:cBhvr>
                                      <p:to>
                                        <p:strVal val="visible"/>
                                      </p:to>
                                    </p:set>
                                    <p:animEffect transition="in" filter="fade">
                                      <p:cBhvr>
                                        <p:cTn id="46" dur="500"/>
                                        <p:tgtEl>
                                          <p:spTgt spid="22"/>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23"/>
                                        </p:tgtEl>
                                        <p:attrNameLst>
                                          <p:attrName>style.visibility</p:attrName>
                                        </p:attrNameLst>
                                      </p:cBhvr>
                                      <p:to>
                                        <p:strVal val="visible"/>
                                      </p:to>
                                    </p:set>
                                    <p:animEffect transition="in" filter="fade">
                                      <p:cBhvr>
                                        <p:cTn id="49" dur="500"/>
                                        <p:tgtEl>
                                          <p:spTgt spid="23"/>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4"/>
                                        </p:tgtEl>
                                        <p:attrNameLst>
                                          <p:attrName>style.visibility</p:attrName>
                                        </p:attrNameLst>
                                      </p:cBhvr>
                                      <p:to>
                                        <p:strVal val="visible"/>
                                      </p:to>
                                    </p:set>
                                    <p:animEffect transition="in" filter="fade">
                                      <p:cBhvr>
                                        <p:cTn id="52" dur="500"/>
                                        <p:tgtEl>
                                          <p:spTgt spid="24"/>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25"/>
                                        </p:tgtEl>
                                        <p:attrNameLst>
                                          <p:attrName>style.visibility</p:attrName>
                                        </p:attrNameLst>
                                      </p:cBhvr>
                                      <p:to>
                                        <p:strVal val="visible"/>
                                      </p:to>
                                    </p:set>
                                    <p:animEffect transition="in" filter="fade">
                                      <p:cBhvr>
                                        <p:cTn id="55" dur="500"/>
                                        <p:tgtEl>
                                          <p:spTgt spid="25"/>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26"/>
                                        </p:tgtEl>
                                        <p:attrNameLst>
                                          <p:attrName>style.visibility</p:attrName>
                                        </p:attrNameLst>
                                      </p:cBhvr>
                                      <p:to>
                                        <p:strVal val="visible"/>
                                      </p:to>
                                    </p:set>
                                    <p:animEffect transition="in" filter="fade">
                                      <p:cBhvr>
                                        <p:cTn id="58"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BC6308-BFBE-2692-525F-83BA6240ABB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8A01B6F-3C55-325C-A0A6-0CAF3FFD60F7}"/>
              </a:ext>
            </a:extLst>
          </p:cNvPr>
          <p:cNvSpPr>
            <a:spLocks noGrp="1"/>
          </p:cNvSpPr>
          <p:nvPr>
            <p:ph type="title"/>
          </p:nvPr>
        </p:nvSpPr>
        <p:spPr>
          <a:xfrm>
            <a:off x="304800" y="304800"/>
            <a:ext cx="11684000" cy="792162"/>
          </a:xfrm>
        </p:spPr>
        <p:txBody>
          <a:bodyPr anchor="ctr">
            <a:normAutofit/>
          </a:bodyPr>
          <a:lstStyle/>
          <a:p>
            <a:r>
              <a:rPr lang="en-US"/>
              <a:t>References</a:t>
            </a:r>
          </a:p>
        </p:txBody>
      </p:sp>
      <p:graphicFrame>
        <p:nvGraphicFramePr>
          <p:cNvPr id="8" name="Table 7">
            <a:extLst>
              <a:ext uri="{FF2B5EF4-FFF2-40B4-BE49-F238E27FC236}">
                <a16:creationId xmlns:a16="http://schemas.microsoft.com/office/drawing/2014/main" id="{35B55068-BFEF-D343-BAB0-6FB218801BA4}"/>
              </a:ext>
            </a:extLst>
          </p:cNvPr>
          <p:cNvGraphicFramePr>
            <a:graphicFrameLocks noGrp="1"/>
          </p:cNvGraphicFramePr>
          <p:nvPr>
            <p:extLst>
              <p:ext uri="{D42A27DB-BD31-4B8C-83A1-F6EECF244321}">
                <p14:modId xmlns:p14="http://schemas.microsoft.com/office/powerpoint/2010/main" val="3855756913"/>
              </p:ext>
            </p:extLst>
          </p:nvPr>
        </p:nvGraphicFramePr>
        <p:xfrm>
          <a:off x="405040" y="1515612"/>
          <a:ext cx="11113860" cy="814221"/>
        </p:xfrm>
        <a:graphic>
          <a:graphicData uri="http://schemas.openxmlformats.org/drawingml/2006/table">
            <a:tbl>
              <a:tblPr firstRow="1" firstCol="1" bandRow="1">
                <a:noFill/>
                <a:tableStyleId>{5C22544A-7EE6-4342-B048-85BDC9FD1C3A}</a:tableStyleId>
              </a:tblPr>
              <a:tblGrid>
                <a:gridCol w="11113860">
                  <a:extLst>
                    <a:ext uri="{9D8B030D-6E8A-4147-A177-3AD203B41FA5}">
                      <a16:colId xmlns:a16="http://schemas.microsoft.com/office/drawing/2014/main" val="154825219"/>
                    </a:ext>
                  </a:extLst>
                </a:gridCol>
              </a:tblGrid>
              <a:tr h="729791">
                <a:tc>
                  <a:txBody>
                    <a:bodyPr/>
                    <a:lstStyle/>
                    <a:p>
                      <a:pPr marL="0" marR="0">
                        <a:lnSpc>
                          <a:spcPct val="107000"/>
                        </a:lnSpc>
                        <a:spcBef>
                          <a:spcPts val="0"/>
                        </a:spcBef>
                        <a:spcAft>
                          <a:spcPts val="800"/>
                        </a:spcAft>
                      </a:pPr>
                      <a:r>
                        <a:rPr lang="en-US" sz="1900" b="0" cap="none" spc="0">
                          <a:solidFill>
                            <a:schemeClr val="tx1"/>
                          </a:solidFill>
                          <a:effectLst/>
                          <a:latin typeface="Calibri"/>
                          <a:ea typeface="Calibri"/>
                          <a:cs typeface="Times New Roman"/>
                        </a:rPr>
                        <a:t>[1] </a:t>
                      </a:r>
                      <a:r>
                        <a:rPr lang="en-US" sz="1900" b="0" cap="none" spc="0" err="1">
                          <a:solidFill>
                            <a:schemeClr val="tx1"/>
                          </a:solidFill>
                          <a:effectLst/>
                          <a:latin typeface="Calibri"/>
                          <a:ea typeface="Calibri"/>
                          <a:cs typeface="Times New Roman"/>
                        </a:rPr>
                        <a:t>Amod</a:t>
                      </a:r>
                      <a:r>
                        <a:rPr lang="en-US" sz="1900" b="0" cap="none" spc="0">
                          <a:solidFill>
                            <a:schemeClr val="tx1"/>
                          </a:solidFill>
                          <a:effectLst/>
                          <a:latin typeface="Calibri"/>
                          <a:ea typeface="Calibri"/>
                          <a:cs typeface="Times New Roman"/>
                        </a:rPr>
                        <a:t> </a:t>
                      </a:r>
                      <a:r>
                        <a:rPr lang="en-US" sz="1900" b="0" cap="none" spc="0" err="1">
                          <a:solidFill>
                            <a:schemeClr val="tx1"/>
                          </a:solidFill>
                          <a:effectLst/>
                          <a:latin typeface="Calibri"/>
                          <a:ea typeface="Calibri"/>
                          <a:cs typeface="Times New Roman"/>
                        </a:rPr>
                        <a:t>Murkute</a:t>
                      </a:r>
                      <a:r>
                        <a:rPr lang="en-US" sz="1900" b="0" cap="none" spc="0">
                          <a:solidFill>
                            <a:schemeClr val="tx1"/>
                          </a:solidFill>
                          <a:effectLst/>
                          <a:latin typeface="Calibri"/>
                          <a:ea typeface="Calibri"/>
                          <a:cs typeface="Times New Roman"/>
                        </a:rPr>
                        <a:t>, Tanuja </a:t>
                      </a:r>
                      <a:r>
                        <a:rPr lang="en-US" sz="1900" b="0" cap="none" spc="0" err="1">
                          <a:solidFill>
                            <a:schemeClr val="tx1"/>
                          </a:solidFill>
                          <a:effectLst/>
                          <a:latin typeface="Calibri"/>
                          <a:ea typeface="Calibri"/>
                          <a:cs typeface="Times New Roman"/>
                        </a:rPr>
                        <a:t>Sarode</a:t>
                      </a:r>
                      <a:r>
                        <a:rPr lang="en-US" sz="1900" b="0" cap="none" spc="0">
                          <a:solidFill>
                            <a:schemeClr val="tx1"/>
                          </a:solidFill>
                          <a:effectLst/>
                          <a:latin typeface="Calibri"/>
                          <a:ea typeface="Calibri"/>
                          <a:cs typeface="Times New Roman"/>
                        </a:rPr>
                        <a:t>,” Forecasting Market Price of Stock using Artificial Neural Network ” Mumbai, India, 2015</a:t>
                      </a:r>
                    </a:p>
                  </a:txBody>
                  <a:tcPr marL="94298" marR="94298" marT="19645" marB="188595" anchor="b">
                    <a:lnL w="12700" cmpd="sng">
                      <a:noFill/>
                    </a:lnL>
                    <a:lnR w="12700" cmpd="sng">
                      <a:noFill/>
                    </a:lnR>
                    <a:lnT w="9525" cap="flat" cmpd="sng" algn="ctr">
                      <a:noFill/>
                      <a:prstDash val="solid"/>
                    </a:lnT>
                    <a:lnB w="38100" cmpd="sng">
                      <a:noFill/>
                    </a:lnB>
                    <a:noFill/>
                  </a:tcPr>
                </a:tc>
                <a:extLst>
                  <a:ext uri="{0D108BD9-81ED-4DB2-BD59-A6C34878D82A}">
                    <a16:rowId xmlns:a16="http://schemas.microsoft.com/office/drawing/2014/main" val="2485383654"/>
                  </a:ext>
                </a:extLst>
              </a:tr>
            </a:tbl>
          </a:graphicData>
        </a:graphic>
      </p:graphicFrame>
      <p:graphicFrame>
        <p:nvGraphicFramePr>
          <p:cNvPr id="12" name="Table 11">
            <a:extLst>
              <a:ext uri="{FF2B5EF4-FFF2-40B4-BE49-F238E27FC236}">
                <a16:creationId xmlns:a16="http://schemas.microsoft.com/office/drawing/2014/main" id="{D1C3B98E-DE3B-36B4-D67E-66046EDB1A22}"/>
              </a:ext>
            </a:extLst>
          </p:cNvPr>
          <p:cNvGraphicFramePr>
            <a:graphicFrameLocks noGrp="1"/>
          </p:cNvGraphicFramePr>
          <p:nvPr>
            <p:extLst>
              <p:ext uri="{D42A27DB-BD31-4B8C-83A1-F6EECF244321}">
                <p14:modId xmlns:p14="http://schemas.microsoft.com/office/powerpoint/2010/main" val="844954042"/>
              </p:ext>
            </p:extLst>
          </p:nvPr>
        </p:nvGraphicFramePr>
        <p:xfrm>
          <a:off x="488156" y="2595562"/>
          <a:ext cx="11030744" cy="834207"/>
        </p:xfrm>
        <a:graphic>
          <a:graphicData uri="http://schemas.openxmlformats.org/drawingml/2006/table">
            <a:tbl>
              <a:tblPr firstRow="1" firstCol="1" bandRow="1">
                <a:tableStyleId>{5C22544A-7EE6-4342-B048-85BDC9FD1C3A}</a:tableStyleId>
              </a:tblPr>
              <a:tblGrid>
                <a:gridCol w="416962">
                  <a:extLst>
                    <a:ext uri="{9D8B030D-6E8A-4147-A177-3AD203B41FA5}">
                      <a16:colId xmlns:a16="http://schemas.microsoft.com/office/drawing/2014/main" val="4246004056"/>
                    </a:ext>
                  </a:extLst>
                </a:gridCol>
                <a:gridCol w="10613782">
                  <a:extLst>
                    <a:ext uri="{9D8B030D-6E8A-4147-A177-3AD203B41FA5}">
                      <a16:colId xmlns:a16="http://schemas.microsoft.com/office/drawing/2014/main" val="2665286414"/>
                    </a:ext>
                  </a:extLst>
                </a:gridCol>
              </a:tblGrid>
              <a:tr h="834207">
                <a:tc>
                  <a:txBody>
                    <a:bodyPr/>
                    <a:lstStyle/>
                    <a:p>
                      <a:r>
                        <a:rPr lang="en-US" sz="1900" b="0">
                          <a:solidFill>
                            <a:schemeClr val="tx1"/>
                          </a:solidFill>
                          <a:effectLst/>
                        </a:rPr>
                        <a:t>[2] </a:t>
                      </a:r>
                    </a:p>
                  </a:txBody>
                  <a:tcPr marL="9525" marR="9525" marT="9525" marB="9525">
                    <a:lnL>
                      <a:noFill/>
                    </a:lnL>
                    <a:lnR>
                      <a:noFill/>
                    </a:lnR>
                    <a:lnT>
                      <a:noFill/>
                    </a:lnT>
                    <a:lnB>
                      <a:noFill/>
                    </a:lnB>
                    <a:noFill/>
                  </a:tcPr>
                </a:tc>
                <a:tc>
                  <a:txBody>
                    <a:bodyPr/>
                    <a:lstStyle/>
                    <a:p>
                      <a:r>
                        <a:rPr lang="en-US" sz="1900" b="0">
                          <a:solidFill>
                            <a:schemeClr val="tx1"/>
                          </a:solidFill>
                          <a:effectLst/>
                        </a:rPr>
                        <a:t> Vikas </a:t>
                      </a:r>
                      <a:r>
                        <a:rPr lang="en-US" sz="1900" b="0" err="1">
                          <a:solidFill>
                            <a:schemeClr val="tx1"/>
                          </a:solidFill>
                          <a:effectLst/>
                        </a:rPr>
                        <a:t>Deswal</a:t>
                      </a:r>
                      <a:r>
                        <a:rPr lang="en-US" sz="1900" b="0">
                          <a:solidFill>
                            <a:schemeClr val="tx1"/>
                          </a:solidFill>
                          <a:effectLst/>
                        </a:rPr>
                        <a:t>, Dr. </a:t>
                      </a:r>
                      <a:r>
                        <a:rPr lang="en-US" sz="1900" b="0" err="1">
                          <a:solidFill>
                            <a:schemeClr val="tx1"/>
                          </a:solidFill>
                          <a:effectLst/>
                        </a:rPr>
                        <a:t>Dharminder</a:t>
                      </a:r>
                      <a:r>
                        <a:rPr lang="en-US" sz="1900" b="0">
                          <a:solidFill>
                            <a:schemeClr val="tx1"/>
                          </a:solidFill>
                          <a:effectLst/>
                        </a:rPr>
                        <a:t> Kumar, Dr. Suman, “Stock Market Price Prediction using Machine </a:t>
                      </a:r>
                    </a:p>
                    <a:p>
                      <a:r>
                        <a:rPr lang="en-US" sz="1900" b="0">
                          <a:solidFill>
                            <a:schemeClr val="tx1"/>
                          </a:solidFill>
                          <a:effectLst/>
                        </a:rPr>
                        <a:t>Learning Techniques” , in CISES 2013</a:t>
                      </a:r>
                    </a:p>
                  </a:txBody>
                  <a:tcPr marL="9525" marR="9525" marT="9525" marB="9525">
                    <a:lnL>
                      <a:noFill/>
                    </a:lnL>
                    <a:lnR>
                      <a:noFill/>
                    </a:lnR>
                    <a:lnT>
                      <a:noFill/>
                    </a:lnT>
                    <a:lnB>
                      <a:noFill/>
                    </a:lnB>
                    <a:noFill/>
                  </a:tcPr>
                </a:tc>
                <a:extLst>
                  <a:ext uri="{0D108BD9-81ED-4DB2-BD59-A6C34878D82A}">
                    <a16:rowId xmlns:a16="http://schemas.microsoft.com/office/drawing/2014/main" val="3821913420"/>
                  </a:ext>
                </a:extLst>
              </a:tr>
            </a:tbl>
          </a:graphicData>
        </a:graphic>
      </p:graphicFrame>
      <p:sp>
        <p:nvSpPr>
          <p:cNvPr id="13" name="TextBox 12">
            <a:extLst>
              <a:ext uri="{FF2B5EF4-FFF2-40B4-BE49-F238E27FC236}">
                <a16:creationId xmlns:a16="http://schemas.microsoft.com/office/drawing/2014/main" id="{4492C537-C72F-4DBD-6F5B-402598000C63}"/>
              </a:ext>
            </a:extLst>
          </p:cNvPr>
          <p:cNvSpPr txBox="1"/>
          <p:nvPr/>
        </p:nvSpPr>
        <p:spPr>
          <a:xfrm>
            <a:off x="405040" y="3525859"/>
            <a:ext cx="11113860"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t>[3] E. F. </a:t>
            </a:r>
            <a:r>
              <a:rPr lang="en-US" sz="2000" err="1"/>
              <a:t>Fama</a:t>
            </a:r>
            <a:r>
              <a:rPr lang="en-US" sz="2000"/>
              <a:t>, “CFA Institute Random Walks in Stock Market Prices,” Source </a:t>
            </a:r>
            <a:r>
              <a:rPr lang="en-US" sz="2000" err="1"/>
              <a:t>Financ</a:t>
            </a:r>
            <a:r>
              <a:rPr lang="en-US" sz="2000"/>
              <a:t>. Anal. J., vol. 51,      no. 1, pp. 75–80, 2014.</a:t>
            </a:r>
            <a:endParaRPr lang="en-US" sz="1900">
              <a:ea typeface="Cambria"/>
            </a:endParaRPr>
          </a:p>
        </p:txBody>
      </p:sp>
      <p:sp>
        <p:nvSpPr>
          <p:cNvPr id="3" name="Rectangle 2">
            <a:extLst>
              <a:ext uri="{FF2B5EF4-FFF2-40B4-BE49-F238E27FC236}">
                <a16:creationId xmlns:a16="http://schemas.microsoft.com/office/drawing/2014/main" id="{6C1D0805-4C3E-8F19-D481-1C64BE8A870F}"/>
              </a:ext>
            </a:extLst>
          </p:cNvPr>
          <p:cNvSpPr/>
          <p:nvPr/>
        </p:nvSpPr>
        <p:spPr>
          <a:xfrm>
            <a:off x="2632431" y="6492875"/>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rPr>
              <a:t>IT21045530 </a:t>
            </a:r>
            <a:r>
              <a:rPr lang="en-US" sz="1800">
                <a:solidFill>
                  <a:schemeClr val="tx1"/>
                </a:solidFill>
              </a:rPr>
              <a:t>  |   Nissanka K G T R K  | </a:t>
            </a:r>
            <a:r>
              <a:rPr lang="en-US">
                <a:solidFill>
                  <a:schemeClr val="tx1"/>
                </a:solidFill>
              </a:rPr>
              <a:t>R24-010</a:t>
            </a:r>
            <a:endParaRPr lang="en-US" sz="1800" b="0">
              <a:solidFill>
                <a:schemeClr val="tx1"/>
              </a:solidFill>
            </a:endParaRPr>
          </a:p>
        </p:txBody>
      </p:sp>
      <p:graphicFrame>
        <p:nvGraphicFramePr>
          <p:cNvPr id="6" name="Table 5">
            <a:extLst>
              <a:ext uri="{FF2B5EF4-FFF2-40B4-BE49-F238E27FC236}">
                <a16:creationId xmlns:a16="http://schemas.microsoft.com/office/drawing/2014/main" id="{ECF47C7F-96CC-FA84-3A09-17DBBD1721D7}"/>
              </a:ext>
            </a:extLst>
          </p:cNvPr>
          <p:cNvGraphicFramePr>
            <a:graphicFrameLocks noGrp="1"/>
          </p:cNvGraphicFramePr>
          <p:nvPr>
            <p:extLst>
              <p:ext uri="{D42A27DB-BD31-4B8C-83A1-F6EECF244321}">
                <p14:modId xmlns:p14="http://schemas.microsoft.com/office/powerpoint/2010/main" val="3169663758"/>
              </p:ext>
            </p:extLst>
          </p:nvPr>
        </p:nvGraphicFramePr>
        <p:xfrm>
          <a:off x="488156" y="4155132"/>
          <a:ext cx="11495588" cy="729791"/>
        </p:xfrm>
        <a:graphic>
          <a:graphicData uri="http://schemas.openxmlformats.org/drawingml/2006/table">
            <a:tbl>
              <a:tblPr firstRow="1" firstCol="1" bandRow="1">
                <a:noFill/>
                <a:tableStyleId>{5C22544A-7EE6-4342-B048-85BDC9FD1C3A}</a:tableStyleId>
              </a:tblPr>
              <a:tblGrid>
                <a:gridCol w="11495588">
                  <a:extLst>
                    <a:ext uri="{9D8B030D-6E8A-4147-A177-3AD203B41FA5}">
                      <a16:colId xmlns:a16="http://schemas.microsoft.com/office/drawing/2014/main" val="154825219"/>
                    </a:ext>
                  </a:extLst>
                </a:gridCol>
              </a:tblGrid>
              <a:tr h="729791">
                <a:tc>
                  <a:txBody>
                    <a:bodyPr/>
                    <a:lstStyle/>
                    <a:p>
                      <a:pPr marL="0" marR="0">
                        <a:lnSpc>
                          <a:spcPct val="107000"/>
                        </a:lnSpc>
                        <a:spcBef>
                          <a:spcPts val="0"/>
                        </a:spcBef>
                        <a:spcAft>
                          <a:spcPts val="800"/>
                        </a:spcAft>
                      </a:pPr>
                      <a:endParaRPr lang="en-US" sz="1900" b="0" cap="none" spc="0">
                        <a:solidFill>
                          <a:schemeClr val="tx1"/>
                        </a:solidFill>
                        <a:effectLst/>
                        <a:latin typeface="Calibri"/>
                        <a:ea typeface="Calibri"/>
                        <a:cs typeface="Times New Roman"/>
                      </a:endParaRPr>
                    </a:p>
                  </a:txBody>
                  <a:tcPr marL="94298" marR="94298" marT="19645" marB="188595" anchor="b">
                    <a:lnL w="12700" cmpd="sng">
                      <a:noFill/>
                    </a:lnL>
                    <a:lnR w="12700" cmpd="sng">
                      <a:noFill/>
                    </a:lnR>
                    <a:lnT w="9525" cap="flat" cmpd="sng" algn="ctr">
                      <a:noFill/>
                      <a:prstDash val="solid"/>
                    </a:lnT>
                    <a:lnB w="38100" cmpd="sng">
                      <a:noFill/>
                    </a:lnB>
                    <a:noFill/>
                  </a:tcPr>
                </a:tc>
                <a:extLst>
                  <a:ext uri="{0D108BD9-81ED-4DB2-BD59-A6C34878D82A}">
                    <a16:rowId xmlns:a16="http://schemas.microsoft.com/office/drawing/2014/main" val="2485383654"/>
                  </a:ext>
                </a:extLst>
              </a:tr>
            </a:tbl>
          </a:graphicData>
        </a:graphic>
      </p:graphicFrame>
    </p:spTree>
    <p:extLst>
      <p:ext uri="{BB962C8B-B14F-4D97-AF65-F5344CB8AC3E}">
        <p14:creationId xmlns:p14="http://schemas.microsoft.com/office/powerpoint/2010/main" val="3362564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05388D-1E00-4CDA-1D1F-799C24D27216}"/>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0AA807B8-A48D-E67D-5781-CA6EAFA11526}"/>
              </a:ext>
            </a:extLst>
          </p:cNvPr>
          <p:cNvSpPr>
            <a:spLocks noGrp="1"/>
          </p:cNvSpPr>
          <p:nvPr>
            <p:ph type="title"/>
          </p:nvPr>
        </p:nvSpPr>
        <p:spPr/>
        <p:txBody>
          <a:bodyPr>
            <a:normAutofit fontScale="90000"/>
          </a:bodyPr>
          <a:lstStyle/>
          <a:p>
            <a:r>
              <a:rPr lang="en-US" sz="5000">
                <a:solidFill>
                  <a:srgbClr val="1B131B"/>
                </a:solidFill>
                <a:latin typeface="Adobe Devanagari"/>
              </a:rPr>
              <a:t>Work B</a:t>
            </a:r>
            <a:r>
              <a:rPr lang="en-US">
                <a:solidFill>
                  <a:srgbClr val="1B131B"/>
                </a:solidFill>
                <a:latin typeface="Adobe Devanagari"/>
              </a:rPr>
              <a:t>reakdown</a:t>
            </a:r>
            <a:r>
              <a:rPr lang="en-US" sz="5000">
                <a:solidFill>
                  <a:srgbClr val="1B131B"/>
                </a:solidFill>
                <a:latin typeface="Adobe Devanagari"/>
              </a:rPr>
              <a:t> Structure</a:t>
            </a:r>
            <a:endParaRPr lang="en-US"/>
          </a:p>
          <a:p>
            <a:endParaRPr lang="en-US"/>
          </a:p>
        </p:txBody>
      </p:sp>
      <p:graphicFrame>
        <p:nvGraphicFramePr>
          <p:cNvPr id="29" name="Content Placeholder 28">
            <a:extLst>
              <a:ext uri="{FF2B5EF4-FFF2-40B4-BE49-F238E27FC236}">
                <a16:creationId xmlns:a16="http://schemas.microsoft.com/office/drawing/2014/main" id="{AEDDE063-CADA-6754-428A-F9AB86135B90}"/>
              </a:ext>
            </a:extLst>
          </p:cNvPr>
          <p:cNvGraphicFramePr>
            <a:graphicFrameLocks noGrp="1"/>
          </p:cNvGraphicFramePr>
          <p:nvPr>
            <p:ph idx="1"/>
            <p:extLst>
              <p:ext uri="{D42A27DB-BD31-4B8C-83A1-F6EECF244321}">
                <p14:modId xmlns:p14="http://schemas.microsoft.com/office/powerpoint/2010/main" val="3158267703"/>
              </p:ext>
            </p:extLst>
          </p:nvPr>
        </p:nvGraphicFramePr>
        <p:xfrm>
          <a:off x="-4756029" y="920183"/>
          <a:ext cx="21688810" cy="499960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2796998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05388D-1E00-4CDA-1D1F-799C24D27216}"/>
            </a:ext>
          </a:extLst>
        </p:cNvPr>
        <p:cNvGrpSpPr/>
        <p:nvPr/>
      </p:nvGrpSpPr>
      <p:grpSpPr>
        <a:xfrm>
          <a:off x="0" y="0"/>
          <a:ext cx="0" cy="0"/>
          <a:chOff x="0" y="0"/>
          <a:chExt cx="0" cy="0"/>
        </a:xfrm>
      </p:grpSpPr>
      <p:sp>
        <p:nvSpPr>
          <p:cNvPr id="59" name="Title 58">
            <a:extLst>
              <a:ext uri="{FF2B5EF4-FFF2-40B4-BE49-F238E27FC236}">
                <a16:creationId xmlns:a16="http://schemas.microsoft.com/office/drawing/2014/main" id="{F9F9A6B0-F2C2-6FA6-C0CF-B9791F44164A}"/>
              </a:ext>
            </a:extLst>
          </p:cNvPr>
          <p:cNvSpPr>
            <a:spLocks noGrp="1"/>
          </p:cNvSpPr>
          <p:nvPr>
            <p:ph type="title"/>
          </p:nvPr>
        </p:nvSpPr>
        <p:spPr>
          <a:xfrm>
            <a:off x="257175" y="2745581"/>
            <a:ext cx="11684000" cy="792162"/>
          </a:xfrm>
        </p:spPr>
        <p:txBody>
          <a:bodyPr/>
          <a:lstStyle/>
          <a:p>
            <a:r>
              <a:rPr lang="en-US">
                <a:latin typeface="Adobe Devanagari"/>
              </a:rPr>
              <a:t>Thank you.</a:t>
            </a:r>
            <a:endParaRPr lang="en-US"/>
          </a:p>
        </p:txBody>
      </p:sp>
    </p:spTree>
    <p:extLst>
      <p:ext uri="{BB962C8B-B14F-4D97-AF65-F5344CB8AC3E}">
        <p14:creationId xmlns:p14="http://schemas.microsoft.com/office/powerpoint/2010/main" val="31908011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0FFCB7-EC63-495B-9ED3-9E3A0892BB67}"/>
              </a:ext>
            </a:extLst>
          </p:cNvPr>
          <p:cNvSpPr>
            <a:spLocks noGrp="1"/>
          </p:cNvSpPr>
          <p:nvPr>
            <p:ph type="title"/>
          </p:nvPr>
        </p:nvSpPr>
        <p:spPr>
          <a:xfrm>
            <a:off x="247291" y="2875"/>
            <a:ext cx="11684000" cy="792162"/>
          </a:xfrm>
        </p:spPr>
        <p:txBody>
          <a:bodyPr anchor="ctr">
            <a:normAutofit/>
          </a:bodyPr>
          <a:lstStyle/>
          <a:p>
            <a:r>
              <a:rPr lang="en-US"/>
              <a:t>System Diagram</a:t>
            </a:r>
          </a:p>
        </p:txBody>
      </p:sp>
      <p:pic>
        <p:nvPicPr>
          <p:cNvPr id="11" name="Picture 10" descr="A black background with a black background&#10;&#10;Description automatically generated">
            <a:extLst>
              <a:ext uri="{FF2B5EF4-FFF2-40B4-BE49-F238E27FC236}">
                <a16:creationId xmlns:a16="http://schemas.microsoft.com/office/drawing/2014/main" id="{DE2A7916-BD3C-0544-F755-513387902E8C}"/>
              </a:ext>
            </a:extLst>
          </p:cNvPr>
          <p:cNvPicPr>
            <a:picLocks noChangeAspect="1"/>
          </p:cNvPicPr>
          <p:nvPr/>
        </p:nvPicPr>
        <p:blipFill>
          <a:blip r:embed="rId2"/>
          <a:stretch>
            <a:fillRect/>
          </a:stretch>
        </p:blipFill>
        <p:spPr>
          <a:xfrm>
            <a:off x="-1801637" y="-290241"/>
            <a:ext cx="3416812" cy="6858000"/>
          </a:xfrm>
          <a:prstGeom prst="rect">
            <a:avLst/>
          </a:prstGeom>
        </p:spPr>
      </p:pic>
      <p:pic>
        <p:nvPicPr>
          <p:cNvPr id="13" name="Picture 12" descr="A black background with a black background&#10;&#10;Description automatically generated">
            <a:extLst>
              <a:ext uri="{FF2B5EF4-FFF2-40B4-BE49-F238E27FC236}">
                <a16:creationId xmlns:a16="http://schemas.microsoft.com/office/drawing/2014/main" id="{D30A90CE-239E-D4A9-2238-D2049D578AAF}"/>
              </a:ext>
            </a:extLst>
          </p:cNvPr>
          <p:cNvPicPr>
            <a:picLocks noChangeAspect="1"/>
          </p:cNvPicPr>
          <p:nvPr/>
        </p:nvPicPr>
        <p:blipFill>
          <a:blip r:embed="rId2"/>
          <a:stretch>
            <a:fillRect/>
          </a:stretch>
        </p:blipFill>
        <p:spPr>
          <a:xfrm>
            <a:off x="10488318" y="9939"/>
            <a:ext cx="3416812" cy="6858000"/>
          </a:xfrm>
          <a:prstGeom prst="rect">
            <a:avLst/>
          </a:prstGeom>
        </p:spPr>
      </p:pic>
      <p:pic>
        <p:nvPicPr>
          <p:cNvPr id="3" name="Picture 2">
            <a:extLst>
              <a:ext uri="{FF2B5EF4-FFF2-40B4-BE49-F238E27FC236}">
                <a16:creationId xmlns:a16="http://schemas.microsoft.com/office/drawing/2014/main" id="{7252438D-D607-03D6-826C-AAAB96FD63C4}"/>
              </a:ext>
            </a:extLst>
          </p:cNvPr>
          <p:cNvPicPr>
            <a:picLocks noChangeAspect="1"/>
          </p:cNvPicPr>
          <p:nvPr/>
        </p:nvPicPr>
        <p:blipFill>
          <a:blip r:embed="rId3"/>
          <a:stretch>
            <a:fillRect/>
          </a:stretch>
        </p:blipFill>
        <p:spPr>
          <a:xfrm>
            <a:off x="1113589" y="736599"/>
            <a:ext cx="9376610" cy="6240379"/>
          </a:xfrm>
          <a:prstGeom prst="rect">
            <a:avLst/>
          </a:prstGeom>
        </p:spPr>
      </p:pic>
    </p:spTree>
    <p:extLst>
      <p:ext uri="{BB962C8B-B14F-4D97-AF65-F5344CB8AC3E}">
        <p14:creationId xmlns:p14="http://schemas.microsoft.com/office/powerpoint/2010/main" val="2884380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black background with a black background&#10;&#10;Description automatically generated">
            <a:extLst>
              <a:ext uri="{FF2B5EF4-FFF2-40B4-BE49-F238E27FC236}">
                <a16:creationId xmlns:a16="http://schemas.microsoft.com/office/drawing/2014/main" id="{9BA2A943-7E6B-A232-5B3A-CDA400D2EC67}"/>
              </a:ext>
            </a:extLst>
          </p:cNvPr>
          <p:cNvPicPr>
            <a:picLocks noChangeAspect="1"/>
          </p:cNvPicPr>
          <p:nvPr/>
        </p:nvPicPr>
        <p:blipFill>
          <a:blip r:embed="rId2"/>
          <a:stretch>
            <a:fillRect/>
          </a:stretch>
        </p:blipFill>
        <p:spPr>
          <a:xfrm>
            <a:off x="-1227143" y="-360947"/>
            <a:ext cx="3416812" cy="6858000"/>
          </a:xfrm>
          <a:prstGeom prst="rect">
            <a:avLst/>
          </a:prstGeom>
        </p:spPr>
      </p:pic>
      <p:sp>
        <p:nvSpPr>
          <p:cNvPr id="5" name="Title 4">
            <a:extLst>
              <a:ext uri="{FF2B5EF4-FFF2-40B4-BE49-F238E27FC236}">
                <a16:creationId xmlns:a16="http://schemas.microsoft.com/office/drawing/2014/main" id="{FA755AF9-6AEA-4BCA-A1A2-C57A58214B9E}"/>
              </a:ext>
            </a:extLst>
          </p:cNvPr>
          <p:cNvSpPr>
            <a:spLocks noGrp="1"/>
          </p:cNvSpPr>
          <p:nvPr>
            <p:ph type="title"/>
          </p:nvPr>
        </p:nvSpPr>
        <p:spPr>
          <a:xfrm>
            <a:off x="2086031" y="2743508"/>
            <a:ext cx="10363200" cy="1362075"/>
          </a:xfrm>
        </p:spPr>
        <p:txBody>
          <a:bodyPr>
            <a:normAutofit fontScale="90000"/>
          </a:bodyPr>
          <a:lstStyle/>
          <a:p>
            <a:r>
              <a:rPr lang="en-US">
                <a:latin typeface="Adobe Devanagari"/>
              </a:rPr>
              <a:t>IT21042560 | Jinasena H.D.S.S</a:t>
            </a:r>
            <a:br>
              <a:rPr lang="en-US"/>
            </a:br>
            <a:r>
              <a:rPr lang="en-US" sz="3300">
                <a:latin typeface="Adobe Devanagari"/>
              </a:rPr>
              <a:t>Specialization : Software Engineering</a:t>
            </a:r>
            <a:br>
              <a:rPr lang="en-US"/>
            </a:br>
            <a:endParaRPr lang="en-US"/>
          </a:p>
        </p:txBody>
      </p:sp>
      <p:sp>
        <p:nvSpPr>
          <p:cNvPr id="6" name="Text Placeholder 5">
            <a:extLst>
              <a:ext uri="{FF2B5EF4-FFF2-40B4-BE49-F238E27FC236}">
                <a16:creationId xmlns:a16="http://schemas.microsoft.com/office/drawing/2014/main" id="{07A91C59-28F0-4A9C-ACA2-19A536A0C380}"/>
              </a:ext>
            </a:extLst>
          </p:cNvPr>
          <p:cNvSpPr>
            <a:spLocks noGrp="1"/>
          </p:cNvSpPr>
          <p:nvPr>
            <p:ph type="body" idx="1"/>
          </p:nvPr>
        </p:nvSpPr>
        <p:spPr>
          <a:xfrm>
            <a:off x="2086031" y="4090208"/>
            <a:ext cx="10363200" cy="487139"/>
          </a:xfrm>
        </p:spPr>
        <p:txBody>
          <a:bodyPr/>
          <a:lstStyle/>
          <a:p>
            <a:r>
              <a:rPr lang="en-US"/>
              <a:t>Component 1 - Smart Pest Identification and Control System </a:t>
            </a:r>
          </a:p>
        </p:txBody>
      </p:sp>
      <p:sp>
        <p:nvSpPr>
          <p:cNvPr id="4" name="Rectangle 3">
            <a:extLst>
              <a:ext uri="{FF2B5EF4-FFF2-40B4-BE49-F238E27FC236}">
                <a16:creationId xmlns:a16="http://schemas.microsoft.com/office/drawing/2014/main" id="{5FB98E66-DBD5-4B29-AC68-A58A70C64231}"/>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rPr>
              <a:t>IT21042560</a:t>
            </a:r>
            <a:r>
              <a:rPr lang="en-US" sz="1800">
                <a:solidFill>
                  <a:schemeClr val="tx1"/>
                </a:solidFill>
              </a:rPr>
              <a:t>   |   </a:t>
            </a:r>
            <a:r>
              <a:rPr lang="en-US">
                <a:solidFill>
                  <a:schemeClr val="tx1"/>
                </a:solidFill>
              </a:rPr>
              <a:t>Jinasena H.D.S.S</a:t>
            </a:r>
            <a:r>
              <a:rPr lang="en-US" sz="1800" b="1">
                <a:solidFill>
                  <a:schemeClr val="tx1"/>
                </a:solidFill>
              </a:rPr>
              <a:t>   </a:t>
            </a:r>
            <a:r>
              <a:rPr lang="en-US" sz="1800">
                <a:solidFill>
                  <a:schemeClr val="tx1"/>
                </a:solidFill>
              </a:rPr>
              <a:t>|  </a:t>
            </a:r>
            <a:r>
              <a:rPr lang="en-US">
                <a:solidFill>
                  <a:schemeClr val="tx1"/>
                </a:solidFill>
              </a:rPr>
              <a:t> R24-010</a:t>
            </a:r>
            <a:endParaRPr lang="en-US" sz="1800" b="0">
              <a:solidFill>
                <a:schemeClr val="tx1"/>
              </a:solidFill>
            </a:endParaRPr>
          </a:p>
        </p:txBody>
      </p:sp>
      <p:pic>
        <p:nvPicPr>
          <p:cNvPr id="3" name="Picture 2"/>
          <p:cNvPicPr>
            <a:picLocks noChangeAspect="1"/>
          </p:cNvPicPr>
          <p:nvPr/>
        </p:nvPicPr>
        <p:blipFill rotWithShape="1">
          <a:blip r:embed="rId3" cstate="print">
            <a:extLst>
              <a:ext uri="{28A0092B-C50C-407E-A947-70E740481C1C}">
                <a14:useLocalDpi xmlns:a14="http://schemas.microsoft.com/office/drawing/2010/main" val="0"/>
              </a:ext>
            </a:extLst>
          </a:blip>
          <a:srcRect r="-472" b="19028"/>
          <a:stretch/>
        </p:blipFill>
        <p:spPr>
          <a:xfrm>
            <a:off x="9644146" y="105539"/>
            <a:ext cx="2541845" cy="2384376"/>
          </a:xfrm>
          <a:prstGeom prst="rect">
            <a:avLst/>
          </a:prstGeom>
        </p:spPr>
      </p:pic>
      <p:pic>
        <p:nvPicPr>
          <p:cNvPr id="2" name="Picture 1" descr="A close up of a ladybug&#10;&#10;Description automatically generated">
            <a:extLst>
              <a:ext uri="{FF2B5EF4-FFF2-40B4-BE49-F238E27FC236}">
                <a16:creationId xmlns:a16="http://schemas.microsoft.com/office/drawing/2014/main" id="{E0A703D5-4E6E-2B71-8666-D2366B4E6741}"/>
              </a:ext>
            </a:extLst>
          </p:cNvPr>
          <p:cNvPicPr>
            <a:picLocks noChangeAspect="1"/>
          </p:cNvPicPr>
          <p:nvPr/>
        </p:nvPicPr>
        <p:blipFill>
          <a:blip r:embed="rId4"/>
          <a:stretch>
            <a:fillRect/>
          </a:stretch>
        </p:blipFill>
        <p:spPr>
          <a:xfrm>
            <a:off x="9449552" y="4568742"/>
            <a:ext cx="2538413" cy="1590676"/>
          </a:xfrm>
          <a:prstGeom prst="rect">
            <a:avLst/>
          </a:prstGeom>
        </p:spPr>
      </p:pic>
    </p:spTree>
    <p:extLst>
      <p:ext uri="{BB962C8B-B14F-4D97-AF65-F5344CB8AC3E}">
        <p14:creationId xmlns:p14="http://schemas.microsoft.com/office/powerpoint/2010/main" val="2181409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6">
                                            <p:txEl>
                                              <p:pRg st="0" end="0"/>
                                            </p:txEl>
                                          </p:spTgt>
                                        </p:tgtEl>
                                        <p:attrNameLst>
                                          <p:attrName>style.visibility</p:attrName>
                                        </p:attrNameLst>
                                      </p:cBhvr>
                                      <p:to>
                                        <p:strVal val="visible"/>
                                      </p:to>
                                    </p:set>
                                    <p:animEffect transition="in" filter="wipe(down)">
                                      <p:cBhvr>
                                        <p:cTn id="10"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9D9F080-0780-4554-8055-A289E0D4EDA8}"/>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rPr>
              <a:t>IT21042560</a:t>
            </a:r>
            <a:r>
              <a:rPr lang="en-US">
                <a:solidFill>
                  <a:schemeClr val="tx1"/>
                </a:solidFill>
              </a:rPr>
              <a:t>   </a:t>
            </a:r>
            <a:r>
              <a:rPr lang="en-US" sz="1800">
                <a:solidFill>
                  <a:schemeClr val="tx1"/>
                </a:solidFill>
              </a:rPr>
              <a:t>|</a:t>
            </a:r>
            <a:r>
              <a:rPr lang="en-US">
                <a:solidFill>
                  <a:schemeClr val="tx1"/>
                </a:solidFill>
              </a:rPr>
              <a:t>   </a:t>
            </a:r>
            <a:r>
              <a:rPr lang="en-US" b="1">
                <a:solidFill>
                  <a:schemeClr val="tx1"/>
                </a:solidFill>
              </a:rPr>
              <a:t>Jinasena H.D.S.S  </a:t>
            </a:r>
            <a:r>
              <a:rPr lang="en-US" sz="1800" b="1">
                <a:solidFill>
                  <a:schemeClr val="tx1"/>
                </a:solidFill>
              </a:rPr>
              <a:t> </a:t>
            </a:r>
            <a:r>
              <a:rPr lang="en-US" sz="1800">
                <a:solidFill>
                  <a:schemeClr val="tx1"/>
                </a:solidFill>
              </a:rPr>
              <a:t>|</a:t>
            </a:r>
            <a:r>
              <a:rPr lang="en-US">
                <a:solidFill>
                  <a:schemeClr val="tx1"/>
                </a:solidFill>
              </a:rPr>
              <a:t>   </a:t>
            </a:r>
            <a:r>
              <a:rPr lang="en-US">
                <a:solidFill>
                  <a:schemeClr val="tx1"/>
                </a:solidFill>
                <a:ea typeface="+mn-lt"/>
                <a:cs typeface="+mn-lt"/>
              </a:rPr>
              <a:t>R24-010</a:t>
            </a:r>
            <a:endParaRPr lang="en-US" sz="1800" b="0">
              <a:solidFill>
                <a:schemeClr val="tx1"/>
              </a:solidFill>
            </a:endParaRPr>
          </a:p>
        </p:txBody>
      </p:sp>
      <p:sp>
        <p:nvSpPr>
          <p:cNvPr id="14" name="Title 4">
            <a:extLst>
              <a:ext uri="{FF2B5EF4-FFF2-40B4-BE49-F238E27FC236}">
                <a16:creationId xmlns:a16="http://schemas.microsoft.com/office/drawing/2014/main" id="{5D5D2ACF-274A-9649-B76F-AE141ABC890D}"/>
              </a:ext>
            </a:extLst>
          </p:cNvPr>
          <p:cNvSpPr>
            <a:spLocks noGrp="1"/>
          </p:cNvSpPr>
          <p:nvPr>
            <p:ph type="title"/>
          </p:nvPr>
        </p:nvSpPr>
        <p:spPr>
          <a:xfrm>
            <a:off x="533400" y="381000"/>
            <a:ext cx="10363200" cy="668113"/>
          </a:xfrm>
        </p:spPr>
        <p:txBody>
          <a:bodyPr>
            <a:normAutofit fontScale="90000"/>
          </a:bodyPr>
          <a:lstStyle/>
          <a:p>
            <a:pPr algn="l"/>
            <a:r>
              <a:rPr lang="en-US">
                <a:latin typeface="Adobe Devanagari"/>
              </a:rPr>
              <a:t>Background of the Study</a:t>
            </a:r>
            <a:endParaRPr lang="en-US"/>
          </a:p>
        </p:txBody>
      </p:sp>
      <p:sp>
        <p:nvSpPr>
          <p:cNvPr id="16" name="Text Placeholder 5">
            <a:extLst>
              <a:ext uri="{FF2B5EF4-FFF2-40B4-BE49-F238E27FC236}">
                <a16:creationId xmlns:a16="http://schemas.microsoft.com/office/drawing/2014/main" id="{E0A5812D-2A65-5CC2-0E2E-C063CC696EE7}"/>
              </a:ext>
            </a:extLst>
          </p:cNvPr>
          <p:cNvSpPr txBox="1">
            <a:spLocks/>
          </p:cNvSpPr>
          <p:nvPr/>
        </p:nvSpPr>
        <p:spPr>
          <a:xfrm>
            <a:off x="6094678" y="927324"/>
            <a:ext cx="5922169" cy="5560216"/>
          </a:xfrm>
          <a:prstGeom prst="rect">
            <a:avLst/>
          </a:prstGeom>
        </p:spPr>
        <p:txBody>
          <a:bodyPr vert="horz" lIns="91440" tIns="45720" rIns="91440" bIns="45720" rtlCol="0" anchor="t">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Wingdings" pitchFamily="2" charset="2"/>
              <a:buChar char="Ø"/>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Wingdings" pitchFamily="2"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200">
                <a:ea typeface="+mn-lt"/>
                <a:cs typeface="+mn-lt"/>
              </a:rPr>
              <a:t>In the past, pest identification relied on visual observation and traditional methods struggle to predict the duration and speed of pest population growth and feeding habits.</a:t>
            </a:r>
            <a:endParaRPr lang="en-US" sz="2200">
              <a:ea typeface="Cambria"/>
            </a:endParaRPr>
          </a:p>
          <a:p>
            <a:endParaRPr lang="en-US" sz="2200">
              <a:ea typeface="Cambria"/>
            </a:endParaRPr>
          </a:p>
          <a:p>
            <a:r>
              <a:rPr lang="en-US" sz="2200">
                <a:ea typeface="+mn-lt"/>
                <a:cs typeface="+mn-lt"/>
              </a:rPr>
              <a:t>pest control relied on experiential solutions. New farmers lack knowledge, leading to delayed identification and reduced harvests.</a:t>
            </a:r>
            <a:endParaRPr lang="en-US" sz="2200">
              <a:ea typeface="Cambria"/>
            </a:endParaRPr>
          </a:p>
          <a:p>
            <a:endParaRPr lang="en-US" sz="2200">
              <a:ea typeface="Cambria"/>
            </a:endParaRPr>
          </a:p>
          <a:p>
            <a:r>
              <a:rPr lang="en-US" sz="2200">
                <a:ea typeface="+mn-lt"/>
                <a:cs typeface="+mn-lt"/>
              </a:rPr>
              <a:t>Farmers lacking technical knowledge struggle to adopt new technologies for pest management, hindering effective solutions and impacting overall harvest yields.</a:t>
            </a:r>
            <a:endParaRPr lang="en-US" sz="2200">
              <a:ea typeface="Cambria"/>
            </a:endParaRPr>
          </a:p>
        </p:txBody>
      </p:sp>
      <p:pic>
        <p:nvPicPr>
          <p:cNvPr id="5" name="Picture 4">
            <a:extLst>
              <a:ext uri="{FF2B5EF4-FFF2-40B4-BE49-F238E27FC236}">
                <a16:creationId xmlns:a16="http://schemas.microsoft.com/office/drawing/2014/main" id="{9C43D1C5-434E-0BB1-047F-4469801F5F1F}"/>
              </a:ext>
            </a:extLst>
          </p:cNvPr>
          <p:cNvPicPr>
            <a:picLocks noChangeAspect="1"/>
          </p:cNvPicPr>
          <p:nvPr/>
        </p:nvPicPr>
        <p:blipFill>
          <a:blip r:embed="rId2"/>
          <a:stretch>
            <a:fillRect/>
          </a:stretch>
        </p:blipFill>
        <p:spPr>
          <a:xfrm>
            <a:off x="299646" y="1372667"/>
            <a:ext cx="5486400" cy="4114800"/>
          </a:xfrm>
          <a:prstGeom prst="rect">
            <a:avLst/>
          </a:prstGeom>
        </p:spPr>
      </p:pic>
    </p:spTree>
    <p:extLst>
      <p:ext uri="{BB962C8B-B14F-4D97-AF65-F5344CB8AC3E}">
        <p14:creationId xmlns:p14="http://schemas.microsoft.com/office/powerpoint/2010/main" val="3658498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aterpillar on a branch&#10;&#10;Description automatically generated">
            <a:extLst>
              <a:ext uri="{FF2B5EF4-FFF2-40B4-BE49-F238E27FC236}">
                <a16:creationId xmlns:a16="http://schemas.microsoft.com/office/drawing/2014/main" id="{471E0448-C0C6-8F02-C2F3-16DFCBC756EC}"/>
              </a:ext>
            </a:extLst>
          </p:cNvPr>
          <p:cNvPicPr>
            <a:picLocks noChangeAspect="1"/>
          </p:cNvPicPr>
          <p:nvPr/>
        </p:nvPicPr>
        <p:blipFill>
          <a:blip r:embed="rId2"/>
          <a:stretch>
            <a:fillRect/>
          </a:stretch>
        </p:blipFill>
        <p:spPr>
          <a:xfrm rot="480000">
            <a:off x="9733546" y="979989"/>
            <a:ext cx="1962485" cy="1301918"/>
          </a:xfrm>
          <a:prstGeom prst="rect">
            <a:avLst/>
          </a:prstGeom>
        </p:spPr>
      </p:pic>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a:xfrm>
            <a:off x="304800" y="228600"/>
            <a:ext cx="11684000" cy="868362"/>
          </a:xfrm>
        </p:spPr>
        <p:txBody>
          <a:bodyPr>
            <a:normAutofit/>
          </a:bodyPr>
          <a:lstStyle/>
          <a:p>
            <a:r>
              <a:rPr lang="en-US">
                <a:latin typeface="Adobe Devanagari"/>
              </a:rPr>
              <a:t>Research Problem </a:t>
            </a:r>
            <a:endParaRPr lang="en-US"/>
          </a:p>
        </p:txBody>
      </p:sp>
      <p:sp>
        <p:nvSpPr>
          <p:cNvPr id="4" name="Rectangle 3">
            <a:extLst>
              <a:ext uri="{FF2B5EF4-FFF2-40B4-BE49-F238E27FC236}">
                <a16:creationId xmlns:a16="http://schemas.microsoft.com/office/drawing/2014/main" id="{B9D9F080-0780-4554-8055-A289E0D4EDA8}"/>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rPr>
              <a:t>IT21042560</a:t>
            </a:r>
            <a:r>
              <a:rPr lang="en-US">
                <a:solidFill>
                  <a:schemeClr val="tx1"/>
                </a:solidFill>
              </a:rPr>
              <a:t>   </a:t>
            </a:r>
            <a:r>
              <a:rPr lang="en-US" sz="1800">
                <a:solidFill>
                  <a:schemeClr val="tx1"/>
                </a:solidFill>
              </a:rPr>
              <a:t>|</a:t>
            </a:r>
            <a:r>
              <a:rPr lang="en-US">
                <a:solidFill>
                  <a:schemeClr val="tx1"/>
                </a:solidFill>
              </a:rPr>
              <a:t>  </a:t>
            </a:r>
            <a:r>
              <a:rPr lang="en-US" sz="1800">
                <a:solidFill>
                  <a:schemeClr val="tx1"/>
                </a:solidFill>
              </a:rPr>
              <a:t> </a:t>
            </a:r>
            <a:r>
              <a:rPr lang="en-US" b="1">
                <a:solidFill>
                  <a:schemeClr val="tx1"/>
                </a:solidFill>
              </a:rPr>
              <a:t>Jinasena H.D.S.S  </a:t>
            </a:r>
            <a:r>
              <a:rPr lang="en-US" sz="1800" b="1">
                <a:solidFill>
                  <a:schemeClr val="tx1"/>
                </a:solidFill>
              </a:rPr>
              <a:t> </a:t>
            </a:r>
            <a:r>
              <a:rPr lang="en-US" sz="1800">
                <a:solidFill>
                  <a:schemeClr val="tx1"/>
                </a:solidFill>
              </a:rPr>
              <a:t>|</a:t>
            </a:r>
            <a:r>
              <a:rPr lang="en-US">
                <a:solidFill>
                  <a:schemeClr val="tx1"/>
                </a:solidFill>
              </a:rPr>
              <a:t>  </a:t>
            </a:r>
            <a:r>
              <a:rPr lang="en-US" sz="1800">
                <a:solidFill>
                  <a:schemeClr val="tx1"/>
                </a:solidFill>
              </a:rPr>
              <a:t> </a:t>
            </a:r>
            <a:r>
              <a:rPr lang="en-US">
                <a:solidFill>
                  <a:schemeClr val="tx1"/>
                </a:solidFill>
              </a:rPr>
              <a:t>R24-010</a:t>
            </a:r>
            <a:endParaRPr lang="en-US" sz="1800" b="0">
              <a:solidFill>
                <a:schemeClr val="tx1"/>
              </a:solidFill>
            </a:endParaRPr>
          </a:p>
        </p:txBody>
      </p:sp>
      <p:pic>
        <p:nvPicPr>
          <p:cNvPr id="498" name="Content Placeholder 497" descr="Man in business attire">
            <a:extLst>
              <a:ext uri="{FF2B5EF4-FFF2-40B4-BE49-F238E27FC236}">
                <a16:creationId xmlns:a16="http://schemas.microsoft.com/office/drawing/2014/main" id="{403B569C-4BFE-A870-EDFC-EDA4EDBFA3FB}"/>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527447" y="2077641"/>
            <a:ext cx="2436017" cy="3309936"/>
          </a:xfrm>
        </p:spPr>
      </p:pic>
      <p:sp>
        <p:nvSpPr>
          <p:cNvPr id="507" name="Rectangle 506">
            <a:extLst>
              <a:ext uri="{FF2B5EF4-FFF2-40B4-BE49-F238E27FC236}">
                <a16:creationId xmlns:a16="http://schemas.microsoft.com/office/drawing/2014/main" id="{5AD13940-BAD0-D32A-1B5A-6D41FEABA647}"/>
              </a:ext>
            </a:extLst>
          </p:cNvPr>
          <p:cNvSpPr/>
          <p:nvPr/>
        </p:nvSpPr>
        <p:spPr>
          <a:xfrm>
            <a:off x="3868634" y="1723582"/>
            <a:ext cx="7834312" cy="1583531"/>
          </a:xfrm>
          <a:prstGeom prst="rect">
            <a:avLst/>
          </a:prstGeom>
          <a:solidFill>
            <a:srgbClr val="00BF6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1" algn="just">
              <a:spcBef>
                <a:spcPct val="0"/>
              </a:spcBef>
            </a:pPr>
            <a:r>
              <a:rPr lang="en-US" sz="2000">
                <a:ea typeface="+mn-lt"/>
                <a:cs typeface="+mn-lt"/>
              </a:rPr>
              <a:t>How can machine learning be utilized to achieve high accuracy in identifying pests, and what factors need to be considered, such as , model training, and real-time application in agricultural systems?</a:t>
            </a:r>
            <a:endParaRPr lang="en-US" sz="2000">
              <a:ea typeface="Cambria"/>
            </a:endParaRPr>
          </a:p>
        </p:txBody>
      </p:sp>
      <p:sp>
        <p:nvSpPr>
          <p:cNvPr id="505" name="Arrow: Chevron 504">
            <a:extLst>
              <a:ext uri="{FF2B5EF4-FFF2-40B4-BE49-F238E27FC236}">
                <a16:creationId xmlns:a16="http://schemas.microsoft.com/office/drawing/2014/main" id="{906D3BD1-417A-C85E-9E5D-53E3302EE041}"/>
              </a:ext>
            </a:extLst>
          </p:cNvPr>
          <p:cNvSpPr/>
          <p:nvPr/>
        </p:nvSpPr>
        <p:spPr>
          <a:xfrm>
            <a:off x="3178309" y="2163133"/>
            <a:ext cx="1047750" cy="702469"/>
          </a:xfrm>
          <a:prstGeom prst="chevron">
            <a:avLst/>
          </a:prstGeom>
          <a:solidFill>
            <a:srgbClr val="00BF6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08" name="Rectangle 507">
            <a:extLst>
              <a:ext uri="{FF2B5EF4-FFF2-40B4-BE49-F238E27FC236}">
                <a16:creationId xmlns:a16="http://schemas.microsoft.com/office/drawing/2014/main" id="{3AC350E9-3CBA-1AC5-F505-1DCDFD54E3A4}"/>
              </a:ext>
            </a:extLst>
          </p:cNvPr>
          <p:cNvSpPr/>
          <p:nvPr/>
        </p:nvSpPr>
        <p:spPr>
          <a:xfrm>
            <a:off x="3809102" y="4045300"/>
            <a:ext cx="7834312" cy="1583531"/>
          </a:xfrm>
          <a:prstGeom prst="rect">
            <a:avLst/>
          </a:prstGeom>
          <a:solidFill>
            <a:srgbClr val="00BF63"/>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lvl="1" algn="just">
              <a:spcBef>
                <a:spcPct val="0"/>
              </a:spcBef>
            </a:pPr>
            <a:r>
              <a:rPr lang="en-US" sz="2000">
                <a:ea typeface="+mn-lt"/>
                <a:cs typeface="+mn-lt"/>
              </a:rPr>
              <a:t>How can a farmer-friendly system be developed to recommend pest control chemicals and solutions, taking into account effectiveness, sustainability, environmental impact, and personalized approaches in alignment with pest growth dynamics?</a:t>
            </a:r>
            <a:endParaRPr lang="en-US">
              <a:ea typeface="+mn-lt"/>
              <a:cs typeface="+mn-lt"/>
            </a:endParaRPr>
          </a:p>
        </p:txBody>
      </p:sp>
      <p:sp>
        <p:nvSpPr>
          <p:cNvPr id="509" name="Arrow: Chevron 508">
            <a:extLst>
              <a:ext uri="{FF2B5EF4-FFF2-40B4-BE49-F238E27FC236}">
                <a16:creationId xmlns:a16="http://schemas.microsoft.com/office/drawing/2014/main" id="{F64FBF85-6EC5-5AEC-3C67-348F499EE1CA}"/>
              </a:ext>
            </a:extLst>
          </p:cNvPr>
          <p:cNvSpPr/>
          <p:nvPr/>
        </p:nvSpPr>
        <p:spPr>
          <a:xfrm>
            <a:off x="3118778" y="4484851"/>
            <a:ext cx="1047750" cy="702469"/>
          </a:xfrm>
          <a:prstGeom prst="chevron">
            <a:avLst/>
          </a:prstGeom>
          <a:solidFill>
            <a:srgbClr val="00BF6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510" name="Graphic 509" descr="Question Mark with solid fill">
            <a:extLst>
              <a:ext uri="{FF2B5EF4-FFF2-40B4-BE49-F238E27FC236}">
                <a16:creationId xmlns:a16="http://schemas.microsoft.com/office/drawing/2014/main" id="{84DB165E-ADCA-CAB6-1CAE-9FD2181448F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138362" y="1173956"/>
            <a:ext cx="914400" cy="914400"/>
          </a:xfrm>
          <a:prstGeom prst="rect">
            <a:avLst/>
          </a:prstGeom>
        </p:spPr>
      </p:pic>
      <p:pic>
        <p:nvPicPr>
          <p:cNvPr id="2" name="Picture 1" descr="A black background with a wavy line&#10;&#10;Description automatically generated">
            <a:extLst>
              <a:ext uri="{FF2B5EF4-FFF2-40B4-BE49-F238E27FC236}">
                <a16:creationId xmlns:a16="http://schemas.microsoft.com/office/drawing/2014/main" id="{B60BBC50-D23E-FBD8-468C-620097FA3563}"/>
              </a:ext>
            </a:extLst>
          </p:cNvPr>
          <p:cNvPicPr>
            <a:picLocks noChangeAspect="1"/>
          </p:cNvPicPr>
          <p:nvPr/>
        </p:nvPicPr>
        <p:blipFill>
          <a:blip r:embed="rId7"/>
          <a:stretch>
            <a:fillRect/>
          </a:stretch>
        </p:blipFill>
        <p:spPr>
          <a:xfrm>
            <a:off x="9364067" y="-1163053"/>
            <a:ext cx="4546288" cy="3101474"/>
          </a:xfrm>
          <a:prstGeom prst="rect">
            <a:avLst/>
          </a:prstGeom>
        </p:spPr>
      </p:pic>
    </p:spTree>
    <p:extLst>
      <p:ext uri="{BB962C8B-B14F-4D97-AF65-F5344CB8AC3E}">
        <p14:creationId xmlns:p14="http://schemas.microsoft.com/office/powerpoint/2010/main" val="1004414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507"/>
                                        </p:tgtEl>
                                        <p:attrNameLst>
                                          <p:attrName>style.visibility</p:attrName>
                                        </p:attrNameLst>
                                      </p:cBhvr>
                                      <p:to>
                                        <p:strVal val="visible"/>
                                      </p:to>
                                    </p:set>
                                    <p:anim calcmode="lin" valueType="num">
                                      <p:cBhvr>
                                        <p:cTn id="7" dur="500" fill="hold"/>
                                        <p:tgtEl>
                                          <p:spTgt spid="507"/>
                                        </p:tgtEl>
                                        <p:attrNameLst>
                                          <p:attrName>ppt_w</p:attrName>
                                        </p:attrNameLst>
                                      </p:cBhvr>
                                      <p:tavLst>
                                        <p:tav tm="0">
                                          <p:val>
                                            <p:fltVal val="0"/>
                                          </p:val>
                                        </p:tav>
                                        <p:tav tm="100000">
                                          <p:val>
                                            <p:strVal val="#ppt_w"/>
                                          </p:val>
                                        </p:tav>
                                      </p:tavLst>
                                    </p:anim>
                                    <p:anim calcmode="lin" valueType="num">
                                      <p:cBhvr>
                                        <p:cTn id="8" dur="500" fill="hold"/>
                                        <p:tgtEl>
                                          <p:spTgt spid="507"/>
                                        </p:tgtEl>
                                        <p:attrNameLst>
                                          <p:attrName>ppt_h</p:attrName>
                                        </p:attrNameLst>
                                      </p:cBhvr>
                                      <p:tavLst>
                                        <p:tav tm="0">
                                          <p:val>
                                            <p:fltVal val="0"/>
                                          </p:val>
                                        </p:tav>
                                        <p:tav tm="100000">
                                          <p:val>
                                            <p:strVal val="#ppt_h"/>
                                          </p:val>
                                        </p:tav>
                                      </p:tavLst>
                                    </p:anim>
                                    <p:animEffect transition="in" filter="fade">
                                      <p:cBhvr>
                                        <p:cTn id="9" dur="500"/>
                                        <p:tgtEl>
                                          <p:spTgt spid="507"/>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505"/>
                                        </p:tgtEl>
                                        <p:attrNameLst>
                                          <p:attrName>style.visibility</p:attrName>
                                        </p:attrNameLst>
                                      </p:cBhvr>
                                      <p:to>
                                        <p:strVal val="visible"/>
                                      </p:to>
                                    </p:set>
                                    <p:anim calcmode="lin" valueType="num">
                                      <p:cBhvr>
                                        <p:cTn id="12" dur="500" fill="hold"/>
                                        <p:tgtEl>
                                          <p:spTgt spid="505"/>
                                        </p:tgtEl>
                                        <p:attrNameLst>
                                          <p:attrName>ppt_w</p:attrName>
                                        </p:attrNameLst>
                                      </p:cBhvr>
                                      <p:tavLst>
                                        <p:tav tm="0">
                                          <p:val>
                                            <p:fltVal val="0"/>
                                          </p:val>
                                        </p:tav>
                                        <p:tav tm="100000">
                                          <p:val>
                                            <p:strVal val="#ppt_w"/>
                                          </p:val>
                                        </p:tav>
                                      </p:tavLst>
                                    </p:anim>
                                    <p:anim calcmode="lin" valueType="num">
                                      <p:cBhvr>
                                        <p:cTn id="13" dur="500" fill="hold"/>
                                        <p:tgtEl>
                                          <p:spTgt spid="505"/>
                                        </p:tgtEl>
                                        <p:attrNameLst>
                                          <p:attrName>ppt_h</p:attrName>
                                        </p:attrNameLst>
                                      </p:cBhvr>
                                      <p:tavLst>
                                        <p:tav tm="0">
                                          <p:val>
                                            <p:fltVal val="0"/>
                                          </p:val>
                                        </p:tav>
                                        <p:tav tm="100000">
                                          <p:val>
                                            <p:strVal val="#ppt_h"/>
                                          </p:val>
                                        </p:tav>
                                      </p:tavLst>
                                    </p:anim>
                                    <p:animEffect transition="in" filter="fade">
                                      <p:cBhvr>
                                        <p:cTn id="14" dur="500"/>
                                        <p:tgtEl>
                                          <p:spTgt spid="505"/>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wipe(down)">
                                      <p:cBhvr>
                                        <p:cTn id="19" dur="500"/>
                                        <p:tgtEl>
                                          <p:spTgt spid="3"/>
                                        </p:tgtEl>
                                      </p:cBhvr>
                                    </p:animEffect>
                                  </p:childTnLst>
                                </p:cTn>
                              </p:par>
                            </p:childTnLst>
                          </p:cTn>
                        </p:par>
                      </p:childTnLst>
                    </p:cTn>
                  </p:par>
                  <p:par>
                    <p:cTn id="20" fill="hold">
                      <p:stCondLst>
                        <p:cond delay="indefinite"/>
                      </p:stCondLst>
                      <p:childTnLst>
                        <p:par>
                          <p:cTn id="21" fill="hold">
                            <p:stCondLst>
                              <p:cond delay="0"/>
                            </p:stCondLst>
                            <p:childTnLst>
                              <p:par>
                                <p:cTn id="22" presetID="53" presetClass="entr" presetSubtype="16" fill="hold" grpId="0" nodeType="clickEffect">
                                  <p:stCondLst>
                                    <p:cond delay="0"/>
                                  </p:stCondLst>
                                  <p:childTnLst>
                                    <p:set>
                                      <p:cBhvr>
                                        <p:cTn id="23" dur="1" fill="hold">
                                          <p:stCondLst>
                                            <p:cond delay="0"/>
                                          </p:stCondLst>
                                        </p:cTn>
                                        <p:tgtEl>
                                          <p:spTgt spid="508"/>
                                        </p:tgtEl>
                                        <p:attrNameLst>
                                          <p:attrName>style.visibility</p:attrName>
                                        </p:attrNameLst>
                                      </p:cBhvr>
                                      <p:to>
                                        <p:strVal val="visible"/>
                                      </p:to>
                                    </p:set>
                                    <p:anim calcmode="lin" valueType="num">
                                      <p:cBhvr>
                                        <p:cTn id="24" dur="500" fill="hold"/>
                                        <p:tgtEl>
                                          <p:spTgt spid="508"/>
                                        </p:tgtEl>
                                        <p:attrNameLst>
                                          <p:attrName>ppt_w</p:attrName>
                                        </p:attrNameLst>
                                      </p:cBhvr>
                                      <p:tavLst>
                                        <p:tav tm="0">
                                          <p:val>
                                            <p:fltVal val="0"/>
                                          </p:val>
                                        </p:tav>
                                        <p:tav tm="100000">
                                          <p:val>
                                            <p:strVal val="#ppt_w"/>
                                          </p:val>
                                        </p:tav>
                                      </p:tavLst>
                                    </p:anim>
                                    <p:anim calcmode="lin" valueType="num">
                                      <p:cBhvr>
                                        <p:cTn id="25" dur="500" fill="hold"/>
                                        <p:tgtEl>
                                          <p:spTgt spid="508"/>
                                        </p:tgtEl>
                                        <p:attrNameLst>
                                          <p:attrName>ppt_h</p:attrName>
                                        </p:attrNameLst>
                                      </p:cBhvr>
                                      <p:tavLst>
                                        <p:tav tm="0">
                                          <p:val>
                                            <p:fltVal val="0"/>
                                          </p:val>
                                        </p:tav>
                                        <p:tav tm="100000">
                                          <p:val>
                                            <p:strVal val="#ppt_h"/>
                                          </p:val>
                                        </p:tav>
                                      </p:tavLst>
                                    </p:anim>
                                    <p:animEffect transition="in" filter="fade">
                                      <p:cBhvr>
                                        <p:cTn id="26" dur="500"/>
                                        <p:tgtEl>
                                          <p:spTgt spid="508"/>
                                        </p:tgtEl>
                                      </p:cBhvr>
                                    </p:animEffect>
                                  </p:childTnLst>
                                </p:cTn>
                              </p:par>
                              <p:par>
                                <p:cTn id="27" presetID="53" presetClass="entr" presetSubtype="16" fill="hold" grpId="0" nodeType="withEffect">
                                  <p:stCondLst>
                                    <p:cond delay="0"/>
                                  </p:stCondLst>
                                  <p:childTnLst>
                                    <p:set>
                                      <p:cBhvr>
                                        <p:cTn id="28" dur="1" fill="hold">
                                          <p:stCondLst>
                                            <p:cond delay="0"/>
                                          </p:stCondLst>
                                        </p:cTn>
                                        <p:tgtEl>
                                          <p:spTgt spid="509"/>
                                        </p:tgtEl>
                                        <p:attrNameLst>
                                          <p:attrName>style.visibility</p:attrName>
                                        </p:attrNameLst>
                                      </p:cBhvr>
                                      <p:to>
                                        <p:strVal val="visible"/>
                                      </p:to>
                                    </p:set>
                                    <p:anim calcmode="lin" valueType="num">
                                      <p:cBhvr>
                                        <p:cTn id="29" dur="500" fill="hold"/>
                                        <p:tgtEl>
                                          <p:spTgt spid="509"/>
                                        </p:tgtEl>
                                        <p:attrNameLst>
                                          <p:attrName>ppt_w</p:attrName>
                                        </p:attrNameLst>
                                      </p:cBhvr>
                                      <p:tavLst>
                                        <p:tav tm="0">
                                          <p:val>
                                            <p:fltVal val="0"/>
                                          </p:val>
                                        </p:tav>
                                        <p:tav tm="100000">
                                          <p:val>
                                            <p:strVal val="#ppt_w"/>
                                          </p:val>
                                        </p:tav>
                                      </p:tavLst>
                                    </p:anim>
                                    <p:anim calcmode="lin" valueType="num">
                                      <p:cBhvr>
                                        <p:cTn id="30" dur="500" fill="hold"/>
                                        <p:tgtEl>
                                          <p:spTgt spid="509"/>
                                        </p:tgtEl>
                                        <p:attrNameLst>
                                          <p:attrName>ppt_h</p:attrName>
                                        </p:attrNameLst>
                                      </p:cBhvr>
                                      <p:tavLst>
                                        <p:tav tm="0">
                                          <p:val>
                                            <p:fltVal val="0"/>
                                          </p:val>
                                        </p:tav>
                                        <p:tav tm="100000">
                                          <p:val>
                                            <p:strVal val="#ppt_h"/>
                                          </p:val>
                                        </p:tav>
                                      </p:tavLst>
                                    </p:anim>
                                    <p:animEffect transition="in" filter="fade">
                                      <p:cBhvr>
                                        <p:cTn id="31" dur="500"/>
                                        <p:tgtEl>
                                          <p:spTgt spid="5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7" grpId="0" animBg="1"/>
      <p:bldP spid="505" grpId="0" animBg="1"/>
      <p:bldP spid="508" grpId="0" animBg="1"/>
      <p:bldP spid="50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atin typeface="Adobe Devanagari"/>
              </a:rPr>
              <a:t>Research Gap of the Study</a:t>
            </a:r>
            <a:endParaRPr lang="en-US"/>
          </a:p>
        </p:txBody>
      </p:sp>
      <p:graphicFrame>
        <p:nvGraphicFramePr>
          <p:cNvPr id="6" name="Content Placeholder 5">
            <a:extLst>
              <a:ext uri="{FF2B5EF4-FFF2-40B4-BE49-F238E27FC236}">
                <a16:creationId xmlns:a16="http://schemas.microsoft.com/office/drawing/2014/main" id="{6E73D554-7F96-663D-E752-3ADABC661233}"/>
              </a:ext>
            </a:extLst>
          </p:cNvPr>
          <p:cNvGraphicFramePr>
            <a:graphicFrameLocks noGrp="1"/>
          </p:cNvGraphicFramePr>
          <p:nvPr>
            <p:ph idx="1"/>
            <p:extLst>
              <p:ext uri="{D42A27DB-BD31-4B8C-83A1-F6EECF244321}">
                <p14:modId xmlns:p14="http://schemas.microsoft.com/office/powerpoint/2010/main" val="2756577610"/>
              </p:ext>
            </p:extLst>
          </p:nvPr>
        </p:nvGraphicFramePr>
        <p:xfrm>
          <a:off x="1452365" y="1284881"/>
          <a:ext cx="9290273" cy="5017360"/>
        </p:xfrm>
        <a:graphic>
          <a:graphicData uri="http://schemas.openxmlformats.org/drawingml/2006/table">
            <a:tbl>
              <a:tblPr firstRow="1" bandRow="1">
                <a:tableStyleId>{00A15C55-8517-42AA-B614-E9B94910E393}</a:tableStyleId>
              </a:tblPr>
              <a:tblGrid>
                <a:gridCol w="3666965">
                  <a:extLst>
                    <a:ext uri="{9D8B030D-6E8A-4147-A177-3AD203B41FA5}">
                      <a16:colId xmlns:a16="http://schemas.microsoft.com/office/drawing/2014/main" val="3406100727"/>
                    </a:ext>
                  </a:extLst>
                </a:gridCol>
                <a:gridCol w="1412274">
                  <a:extLst>
                    <a:ext uri="{9D8B030D-6E8A-4147-A177-3AD203B41FA5}">
                      <a16:colId xmlns:a16="http://schemas.microsoft.com/office/drawing/2014/main" val="2105011696"/>
                    </a:ext>
                  </a:extLst>
                </a:gridCol>
                <a:gridCol w="1362723">
                  <a:extLst>
                    <a:ext uri="{9D8B030D-6E8A-4147-A177-3AD203B41FA5}">
                      <a16:colId xmlns:a16="http://schemas.microsoft.com/office/drawing/2014/main" val="2259844570"/>
                    </a:ext>
                  </a:extLst>
                </a:gridCol>
                <a:gridCol w="1463865">
                  <a:extLst>
                    <a:ext uri="{9D8B030D-6E8A-4147-A177-3AD203B41FA5}">
                      <a16:colId xmlns:a16="http://schemas.microsoft.com/office/drawing/2014/main" val="182780980"/>
                    </a:ext>
                  </a:extLst>
                </a:gridCol>
                <a:gridCol w="1384446">
                  <a:extLst>
                    <a:ext uri="{9D8B030D-6E8A-4147-A177-3AD203B41FA5}">
                      <a16:colId xmlns:a16="http://schemas.microsoft.com/office/drawing/2014/main" val="2989065183"/>
                    </a:ext>
                  </a:extLst>
                </a:gridCol>
              </a:tblGrid>
              <a:tr h="1121527">
                <a:tc>
                  <a:txBody>
                    <a:bodyPr/>
                    <a:lstStyle/>
                    <a:p>
                      <a:pPr lvl="0" algn="ctr">
                        <a:lnSpc>
                          <a:spcPct val="100000"/>
                        </a:lnSpc>
                        <a:spcBef>
                          <a:spcPts val="0"/>
                        </a:spcBef>
                        <a:spcAft>
                          <a:spcPts val="0"/>
                        </a:spcAft>
                        <a:buNone/>
                      </a:pPr>
                      <a:r>
                        <a:rPr lang="en-US" sz="1800" b="0" i="0" u="none" strike="noStrike" noProof="0">
                          <a:latin typeface="Cambria"/>
                        </a:rPr>
                        <a:t>Application Reference</a:t>
                      </a:r>
                      <a:endParaRPr lang="en-US"/>
                    </a:p>
                  </a:txBody>
                  <a:tcPr/>
                </a:tc>
                <a:tc>
                  <a:txBody>
                    <a:bodyPr/>
                    <a:lstStyle/>
                    <a:p>
                      <a:pPr algn="ctr"/>
                      <a:r>
                        <a:rPr lang="en-US"/>
                        <a:t> Research 1</a:t>
                      </a:r>
                    </a:p>
                  </a:txBody>
                  <a:tcPr/>
                </a:tc>
                <a:tc>
                  <a:txBody>
                    <a:bodyPr/>
                    <a:lstStyle/>
                    <a:p>
                      <a:pPr algn="ctr"/>
                      <a:r>
                        <a:rPr lang="en-US"/>
                        <a:t>Research 2</a:t>
                      </a:r>
                    </a:p>
                  </a:txBody>
                  <a:tcPr/>
                </a:tc>
                <a:tc>
                  <a:txBody>
                    <a:bodyPr/>
                    <a:lstStyle/>
                    <a:p>
                      <a:pPr algn="ctr"/>
                      <a:r>
                        <a:rPr lang="en-US"/>
                        <a:t>Research 3</a:t>
                      </a:r>
                    </a:p>
                  </a:txBody>
                  <a:tcPr/>
                </a:tc>
                <a:tc>
                  <a:txBody>
                    <a:bodyPr/>
                    <a:lstStyle/>
                    <a:p>
                      <a:pPr algn="ctr"/>
                      <a:r>
                        <a:rPr lang="en-US"/>
                        <a:t>Propose System</a:t>
                      </a:r>
                    </a:p>
                  </a:txBody>
                  <a:tcPr/>
                </a:tc>
                <a:extLst>
                  <a:ext uri="{0D108BD9-81ED-4DB2-BD59-A6C34878D82A}">
                    <a16:rowId xmlns:a16="http://schemas.microsoft.com/office/drawing/2014/main" val="2123739723"/>
                  </a:ext>
                </a:extLst>
              </a:tr>
              <a:tr h="590277">
                <a:tc>
                  <a:txBody>
                    <a:bodyPr/>
                    <a:lstStyle/>
                    <a:p>
                      <a:r>
                        <a:rPr lang="en-US" sz="2000"/>
                        <a:t>Pest identification </a:t>
                      </a:r>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79918510"/>
                  </a:ext>
                </a:extLst>
              </a:tr>
              <a:tr h="826389">
                <a:tc>
                  <a:txBody>
                    <a:bodyPr/>
                    <a:lstStyle/>
                    <a:p>
                      <a:r>
                        <a:rPr lang="en-US" sz="2000"/>
                        <a:t>Pest </a:t>
                      </a:r>
                      <a:r>
                        <a:rPr lang="en-US" sz="2000" b="0" i="0" u="none" strike="noStrike" noProof="0">
                          <a:latin typeface="Cambria"/>
                        </a:rPr>
                        <a:t>re-identification and </a:t>
                      </a:r>
                      <a:r>
                        <a:rPr lang="en-US" sz="2000" b="0" i="0" u="none" strike="noStrike" noProof="0"/>
                        <a:t>detection</a:t>
                      </a:r>
                      <a:endParaRPr lang="en-US" sz="200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295928333"/>
                  </a:ext>
                </a:extLst>
              </a:tr>
              <a:tr h="826389">
                <a:tc>
                  <a:txBody>
                    <a:bodyPr/>
                    <a:lstStyle/>
                    <a:p>
                      <a:pPr lvl="0">
                        <a:buNone/>
                      </a:pPr>
                      <a:r>
                        <a:rPr lang="en-US" sz="2000" b="0" i="0" u="none" strike="noStrike" noProof="0">
                          <a:latin typeface="Cambria"/>
                        </a:rPr>
                        <a:t>Provide solutions to pests</a:t>
                      </a:r>
                      <a:endParaRPr lang="en-US" sz="200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820745705"/>
                  </a:ext>
                </a:extLst>
              </a:tr>
              <a:tr h="826389">
                <a:tc>
                  <a:txBody>
                    <a:bodyPr/>
                    <a:lstStyle/>
                    <a:p>
                      <a:pPr lvl="0">
                        <a:buNone/>
                      </a:pPr>
                      <a:r>
                        <a:rPr lang="en-US" sz="2000" b="0" i="0" u="none" strike="noStrike" noProof="0">
                          <a:latin typeface="Cambria"/>
                        </a:rPr>
                        <a:t>Augmented reality pest solutions </a:t>
                      </a:r>
                    </a:p>
                  </a:txBody>
                  <a:tcPr/>
                </a:tc>
                <a:tc>
                  <a:txBody>
                    <a:bodyPr/>
                    <a:lstStyle/>
                    <a:p>
                      <a:pPr lvl="0">
                        <a:buNone/>
                      </a:pPr>
                      <a:endParaRPr lang="en-US"/>
                    </a:p>
                  </a:txBody>
                  <a:tcPr/>
                </a:tc>
                <a:tc>
                  <a:txBody>
                    <a:bodyPr/>
                    <a:lstStyle/>
                    <a:p>
                      <a:pPr lvl="0">
                        <a:buNone/>
                      </a:pPr>
                      <a:endParaRPr lang="en-US"/>
                    </a:p>
                  </a:txBody>
                  <a:tcPr/>
                </a:tc>
                <a:tc>
                  <a:txBody>
                    <a:bodyPr/>
                    <a:lstStyle/>
                    <a:p>
                      <a:pPr lvl="0">
                        <a:buNone/>
                      </a:pPr>
                      <a:endParaRPr lang="en-US"/>
                    </a:p>
                  </a:txBody>
                  <a:tcPr/>
                </a:tc>
                <a:tc>
                  <a:txBody>
                    <a:bodyPr/>
                    <a:lstStyle/>
                    <a:p>
                      <a:pPr lvl="0">
                        <a:buNone/>
                      </a:pPr>
                      <a:endParaRPr lang="en-US"/>
                    </a:p>
                  </a:txBody>
                  <a:tcPr/>
                </a:tc>
                <a:extLst>
                  <a:ext uri="{0D108BD9-81ED-4DB2-BD59-A6C34878D82A}">
                    <a16:rowId xmlns:a16="http://schemas.microsoft.com/office/drawing/2014/main" val="2395639725"/>
                  </a:ext>
                </a:extLst>
              </a:tr>
              <a:tr h="826389">
                <a:tc>
                  <a:txBody>
                    <a:bodyPr/>
                    <a:lstStyle/>
                    <a:p>
                      <a:pPr lvl="0" algn="l">
                        <a:lnSpc>
                          <a:spcPct val="100000"/>
                        </a:lnSpc>
                        <a:spcBef>
                          <a:spcPts val="0"/>
                        </a:spcBef>
                        <a:spcAft>
                          <a:spcPts val="0"/>
                        </a:spcAft>
                        <a:buNone/>
                      </a:pPr>
                      <a:r>
                        <a:rPr lang="en-US" sz="2000" b="0" i="0" u="none" strike="noStrike" noProof="0">
                          <a:latin typeface="Cambria"/>
                        </a:rPr>
                        <a:t>Translate the solutions </a:t>
                      </a:r>
                    </a:p>
                    <a:p>
                      <a:pPr lvl="0">
                        <a:buNone/>
                      </a:pPr>
                      <a:endParaRPr lang="en-US" sz="200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883279916"/>
                  </a:ext>
                </a:extLst>
              </a:tr>
            </a:tbl>
          </a:graphicData>
        </a:graphic>
      </p:graphicFrame>
      <p:pic>
        <p:nvPicPr>
          <p:cNvPr id="7" name="Picture 6">
            <a:extLst>
              <a:ext uri="{FF2B5EF4-FFF2-40B4-BE49-F238E27FC236}">
                <a16:creationId xmlns:a16="http://schemas.microsoft.com/office/drawing/2014/main" id="{8783C8E9-6FC3-459B-94F7-9B8D9B2E87A7}"/>
              </a:ext>
            </a:extLst>
          </p:cNvPr>
          <p:cNvPicPr>
            <a:picLocks noChangeAspect="1"/>
          </p:cNvPicPr>
          <p:nvPr/>
        </p:nvPicPr>
        <p:blipFill>
          <a:blip r:embed="rId2"/>
          <a:stretch>
            <a:fillRect/>
          </a:stretch>
        </p:blipFill>
        <p:spPr>
          <a:xfrm>
            <a:off x="5523787" y="2530124"/>
            <a:ext cx="365309" cy="313824"/>
          </a:xfrm>
          <a:prstGeom prst="rect">
            <a:avLst/>
          </a:prstGeom>
        </p:spPr>
      </p:pic>
      <p:pic>
        <p:nvPicPr>
          <p:cNvPr id="8" name="Picture 7">
            <a:extLst>
              <a:ext uri="{FF2B5EF4-FFF2-40B4-BE49-F238E27FC236}">
                <a16:creationId xmlns:a16="http://schemas.microsoft.com/office/drawing/2014/main" id="{EAA1C9B2-7072-EC18-180F-800D72806164}"/>
              </a:ext>
            </a:extLst>
          </p:cNvPr>
          <p:cNvPicPr>
            <a:picLocks noChangeAspect="1"/>
          </p:cNvPicPr>
          <p:nvPr/>
        </p:nvPicPr>
        <p:blipFill>
          <a:blip r:embed="rId3"/>
          <a:stretch>
            <a:fillRect/>
          </a:stretch>
        </p:blipFill>
        <p:spPr>
          <a:xfrm>
            <a:off x="5525601" y="3267554"/>
            <a:ext cx="301624" cy="290079"/>
          </a:xfrm>
          <a:prstGeom prst="rect">
            <a:avLst/>
          </a:prstGeom>
        </p:spPr>
      </p:pic>
      <p:pic>
        <p:nvPicPr>
          <p:cNvPr id="10" name="Picture 9">
            <a:extLst>
              <a:ext uri="{FF2B5EF4-FFF2-40B4-BE49-F238E27FC236}">
                <a16:creationId xmlns:a16="http://schemas.microsoft.com/office/drawing/2014/main" id="{E1FB9ADC-C426-CEE9-087B-3D599798A08A}"/>
              </a:ext>
            </a:extLst>
          </p:cNvPr>
          <p:cNvPicPr>
            <a:picLocks noChangeAspect="1"/>
          </p:cNvPicPr>
          <p:nvPr/>
        </p:nvPicPr>
        <p:blipFill>
          <a:blip r:embed="rId2"/>
          <a:stretch>
            <a:fillRect/>
          </a:stretch>
        </p:blipFill>
        <p:spPr>
          <a:xfrm>
            <a:off x="6967576" y="2543492"/>
            <a:ext cx="365309" cy="313824"/>
          </a:xfrm>
          <a:prstGeom prst="rect">
            <a:avLst/>
          </a:prstGeom>
        </p:spPr>
      </p:pic>
      <p:pic>
        <p:nvPicPr>
          <p:cNvPr id="11" name="Picture 10">
            <a:extLst>
              <a:ext uri="{FF2B5EF4-FFF2-40B4-BE49-F238E27FC236}">
                <a16:creationId xmlns:a16="http://schemas.microsoft.com/office/drawing/2014/main" id="{8E8F513B-E3AD-9528-217B-BE140F3710AD}"/>
              </a:ext>
            </a:extLst>
          </p:cNvPr>
          <p:cNvPicPr>
            <a:picLocks noChangeAspect="1"/>
          </p:cNvPicPr>
          <p:nvPr/>
        </p:nvPicPr>
        <p:blipFill>
          <a:blip r:embed="rId2"/>
          <a:stretch>
            <a:fillRect/>
          </a:stretch>
        </p:blipFill>
        <p:spPr>
          <a:xfrm>
            <a:off x="8357891" y="2503386"/>
            <a:ext cx="365309" cy="313824"/>
          </a:xfrm>
          <a:prstGeom prst="rect">
            <a:avLst/>
          </a:prstGeom>
        </p:spPr>
      </p:pic>
      <p:pic>
        <p:nvPicPr>
          <p:cNvPr id="12" name="Picture 11">
            <a:extLst>
              <a:ext uri="{FF2B5EF4-FFF2-40B4-BE49-F238E27FC236}">
                <a16:creationId xmlns:a16="http://schemas.microsoft.com/office/drawing/2014/main" id="{9C094883-2149-381A-F903-C984B4A26458}"/>
              </a:ext>
            </a:extLst>
          </p:cNvPr>
          <p:cNvPicPr>
            <a:picLocks noChangeAspect="1"/>
          </p:cNvPicPr>
          <p:nvPr/>
        </p:nvPicPr>
        <p:blipFill>
          <a:blip r:embed="rId3"/>
          <a:stretch>
            <a:fillRect/>
          </a:stretch>
        </p:blipFill>
        <p:spPr>
          <a:xfrm>
            <a:off x="8426547" y="3240816"/>
            <a:ext cx="301624" cy="290079"/>
          </a:xfrm>
          <a:prstGeom prst="rect">
            <a:avLst/>
          </a:prstGeom>
        </p:spPr>
      </p:pic>
      <p:pic>
        <p:nvPicPr>
          <p:cNvPr id="13" name="Picture 12">
            <a:extLst>
              <a:ext uri="{FF2B5EF4-FFF2-40B4-BE49-F238E27FC236}">
                <a16:creationId xmlns:a16="http://schemas.microsoft.com/office/drawing/2014/main" id="{4CCCF7FF-74F7-0C5C-09B2-51249B23BD9D}"/>
              </a:ext>
            </a:extLst>
          </p:cNvPr>
          <p:cNvPicPr>
            <a:picLocks noChangeAspect="1"/>
          </p:cNvPicPr>
          <p:nvPr/>
        </p:nvPicPr>
        <p:blipFill>
          <a:blip r:embed="rId2"/>
          <a:stretch>
            <a:fillRect/>
          </a:stretch>
        </p:blipFill>
        <p:spPr>
          <a:xfrm>
            <a:off x="6967575" y="3278755"/>
            <a:ext cx="365309" cy="313824"/>
          </a:xfrm>
          <a:prstGeom prst="rect">
            <a:avLst/>
          </a:prstGeom>
        </p:spPr>
      </p:pic>
      <p:pic>
        <p:nvPicPr>
          <p:cNvPr id="14" name="Picture 13">
            <a:extLst>
              <a:ext uri="{FF2B5EF4-FFF2-40B4-BE49-F238E27FC236}">
                <a16:creationId xmlns:a16="http://schemas.microsoft.com/office/drawing/2014/main" id="{8C58AF9F-A119-E8FD-5EA4-C08CF54B2864}"/>
              </a:ext>
            </a:extLst>
          </p:cNvPr>
          <p:cNvPicPr>
            <a:picLocks noChangeAspect="1"/>
          </p:cNvPicPr>
          <p:nvPr/>
        </p:nvPicPr>
        <p:blipFill>
          <a:blip r:embed="rId2"/>
          <a:stretch>
            <a:fillRect/>
          </a:stretch>
        </p:blipFill>
        <p:spPr>
          <a:xfrm>
            <a:off x="8357890" y="4134334"/>
            <a:ext cx="365309" cy="313824"/>
          </a:xfrm>
          <a:prstGeom prst="rect">
            <a:avLst/>
          </a:prstGeom>
        </p:spPr>
      </p:pic>
      <p:pic>
        <p:nvPicPr>
          <p:cNvPr id="15" name="Picture 14">
            <a:extLst>
              <a:ext uri="{FF2B5EF4-FFF2-40B4-BE49-F238E27FC236}">
                <a16:creationId xmlns:a16="http://schemas.microsoft.com/office/drawing/2014/main" id="{14EAA023-0112-2CB7-028B-B6D846891830}"/>
              </a:ext>
            </a:extLst>
          </p:cNvPr>
          <p:cNvPicPr>
            <a:picLocks noChangeAspect="1"/>
          </p:cNvPicPr>
          <p:nvPr/>
        </p:nvPicPr>
        <p:blipFill>
          <a:blip r:embed="rId3"/>
          <a:stretch>
            <a:fillRect/>
          </a:stretch>
        </p:blipFill>
        <p:spPr>
          <a:xfrm>
            <a:off x="6969390" y="4176606"/>
            <a:ext cx="301624" cy="290079"/>
          </a:xfrm>
          <a:prstGeom prst="rect">
            <a:avLst/>
          </a:prstGeom>
        </p:spPr>
      </p:pic>
      <p:pic>
        <p:nvPicPr>
          <p:cNvPr id="16" name="Picture 15">
            <a:extLst>
              <a:ext uri="{FF2B5EF4-FFF2-40B4-BE49-F238E27FC236}">
                <a16:creationId xmlns:a16="http://schemas.microsoft.com/office/drawing/2014/main" id="{E7F76581-F54F-0804-53B6-D34C1B4FBE7F}"/>
              </a:ext>
            </a:extLst>
          </p:cNvPr>
          <p:cNvPicPr>
            <a:picLocks noChangeAspect="1"/>
          </p:cNvPicPr>
          <p:nvPr/>
        </p:nvPicPr>
        <p:blipFill>
          <a:blip r:embed="rId3"/>
          <a:stretch>
            <a:fillRect/>
          </a:stretch>
        </p:blipFill>
        <p:spPr>
          <a:xfrm>
            <a:off x="5525600" y="4163237"/>
            <a:ext cx="301624" cy="290079"/>
          </a:xfrm>
          <a:prstGeom prst="rect">
            <a:avLst/>
          </a:prstGeom>
        </p:spPr>
      </p:pic>
      <p:pic>
        <p:nvPicPr>
          <p:cNvPr id="17" name="Picture 16">
            <a:extLst>
              <a:ext uri="{FF2B5EF4-FFF2-40B4-BE49-F238E27FC236}">
                <a16:creationId xmlns:a16="http://schemas.microsoft.com/office/drawing/2014/main" id="{B07D9499-C8DC-D10A-452C-6AD6449C20EC}"/>
              </a:ext>
            </a:extLst>
          </p:cNvPr>
          <p:cNvPicPr>
            <a:picLocks noChangeAspect="1"/>
          </p:cNvPicPr>
          <p:nvPr/>
        </p:nvPicPr>
        <p:blipFill>
          <a:blip r:embed="rId2"/>
          <a:stretch>
            <a:fillRect/>
          </a:stretch>
        </p:blipFill>
        <p:spPr>
          <a:xfrm>
            <a:off x="8397994" y="4949807"/>
            <a:ext cx="365309" cy="313824"/>
          </a:xfrm>
          <a:prstGeom prst="rect">
            <a:avLst/>
          </a:prstGeom>
        </p:spPr>
      </p:pic>
      <p:pic>
        <p:nvPicPr>
          <p:cNvPr id="18" name="Picture 17">
            <a:extLst>
              <a:ext uri="{FF2B5EF4-FFF2-40B4-BE49-F238E27FC236}">
                <a16:creationId xmlns:a16="http://schemas.microsoft.com/office/drawing/2014/main" id="{F55A00AF-C134-87A5-45D6-4E7A59D9C106}"/>
              </a:ext>
            </a:extLst>
          </p:cNvPr>
          <p:cNvPicPr>
            <a:picLocks noChangeAspect="1"/>
          </p:cNvPicPr>
          <p:nvPr/>
        </p:nvPicPr>
        <p:blipFill>
          <a:blip r:embed="rId2"/>
          <a:stretch>
            <a:fillRect/>
          </a:stretch>
        </p:blipFill>
        <p:spPr>
          <a:xfrm>
            <a:off x="5456941" y="4976543"/>
            <a:ext cx="365309" cy="313824"/>
          </a:xfrm>
          <a:prstGeom prst="rect">
            <a:avLst/>
          </a:prstGeom>
        </p:spPr>
      </p:pic>
      <p:pic>
        <p:nvPicPr>
          <p:cNvPr id="19" name="Picture 18">
            <a:extLst>
              <a:ext uri="{FF2B5EF4-FFF2-40B4-BE49-F238E27FC236}">
                <a16:creationId xmlns:a16="http://schemas.microsoft.com/office/drawing/2014/main" id="{C4FAAB60-735C-3224-4274-0543DF1756CF}"/>
              </a:ext>
            </a:extLst>
          </p:cNvPr>
          <p:cNvPicPr>
            <a:picLocks noChangeAspect="1"/>
          </p:cNvPicPr>
          <p:nvPr/>
        </p:nvPicPr>
        <p:blipFill>
          <a:blip r:embed="rId3"/>
          <a:stretch>
            <a:fillRect/>
          </a:stretch>
        </p:blipFill>
        <p:spPr>
          <a:xfrm>
            <a:off x="7036231" y="4992079"/>
            <a:ext cx="301624" cy="290079"/>
          </a:xfrm>
          <a:prstGeom prst="rect">
            <a:avLst/>
          </a:prstGeom>
        </p:spPr>
      </p:pic>
      <p:pic>
        <p:nvPicPr>
          <p:cNvPr id="20" name="Picture 19">
            <a:extLst>
              <a:ext uri="{FF2B5EF4-FFF2-40B4-BE49-F238E27FC236}">
                <a16:creationId xmlns:a16="http://schemas.microsoft.com/office/drawing/2014/main" id="{08AF1457-FB7D-0D57-4268-A1A9DC1202FA}"/>
              </a:ext>
            </a:extLst>
          </p:cNvPr>
          <p:cNvPicPr>
            <a:picLocks noChangeAspect="1"/>
          </p:cNvPicPr>
          <p:nvPr/>
        </p:nvPicPr>
        <p:blipFill>
          <a:blip r:embed="rId2"/>
          <a:stretch>
            <a:fillRect/>
          </a:stretch>
        </p:blipFill>
        <p:spPr>
          <a:xfrm>
            <a:off x="9868522" y="2490017"/>
            <a:ext cx="365309" cy="313824"/>
          </a:xfrm>
          <a:prstGeom prst="rect">
            <a:avLst/>
          </a:prstGeom>
        </p:spPr>
      </p:pic>
      <p:pic>
        <p:nvPicPr>
          <p:cNvPr id="21" name="Picture 20">
            <a:extLst>
              <a:ext uri="{FF2B5EF4-FFF2-40B4-BE49-F238E27FC236}">
                <a16:creationId xmlns:a16="http://schemas.microsoft.com/office/drawing/2014/main" id="{C325BA7E-509A-BB80-64B2-3C939A27688D}"/>
              </a:ext>
            </a:extLst>
          </p:cNvPr>
          <p:cNvPicPr>
            <a:picLocks noChangeAspect="1"/>
          </p:cNvPicPr>
          <p:nvPr/>
        </p:nvPicPr>
        <p:blipFill>
          <a:blip r:embed="rId2"/>
          <a:stretch>
            <a:fillRect/>
          </a:stretch>
        </p:blipFill>
        <p:spPr>
          <a:xfrm>
            <a:off x="9868521" y="3225280"/>
            <a:ext cx="365309" cy="313824"/>
          </a:xfrm>
          <a:prstGeom prst="rect">
            <a:avLst/>
          </a:prstGeom>
        </p:spPr>
      </p:pic>
      <p:pic>
        <p:nvPicPr>
          <p:cNvPr id="22" name="Picture 21">
            <a:extLst>
              <a:ext uri="{FF2B5EF4-FFF2-40B4-BE49-F238E27FC236}">
                <a16:creationId xmlns:a16="http://schemas.microsoft.com/office/drawing/2014/main" id="{88B97EF5-8CBC-DEFB-0B40-4754DB5C2304}"/>
              </a:ext>
            </a:extLst>
          </p:cNvPr>
          <p:cNvPicPr>
            <a:picLocks noChangeAspect="1"/>
          </p:cNvPicPr>
          <p:nvPr/>
        </p:nvPicPr>
        <p:blipFill>
          <a:blip r:embed="rId2"/>
          <a:stretch>
            <a:fillRect/>
          </a:stretch>
        </p:blipFill>
        <p:spPr>
          <a:xfrm>
            <a:off x="9868520" y="4094227"/>
            <a:ext cx="365309" cy="313824"/>
          </a:xfrm>
          <a:prstGeom prst="rect">
            <a:avLst/>
          </a:prstGeom>
        </p:spPr>
      </p:pic>
      <p:pic>
        <p:nvPicPr>
          <p:cNvPr id="23" name="Picture 22">
            <a:extLst>
              <a:ext uri="{FF2B5EF4-FFF2-40B4-BE49-F238E27FC236}">
                <a16:creationId xmlns:a16="http://schemas.microsoft.com/office/drawing/2014/main" id="{913F8A7D-AF37-A734-53F4-D54ECB5DA29C}"/>
              </a:ext>
            </a:extLst>
          </p:cNvPr>
          <p:cNvPicPr>
            <a:picLocks noChangeAspect="1"/>
          </p:cNvPicPr>
          <p:nvPr/>
        </p:nvPicPr>
        <p:blipFill>
          <a:blip r:embed="rId2"/>
          <a:stretch>
            <a:fillRect/>
          </a:stretch>
        </p:blipFill>
        <p:spPr>
          <a:xfrm>
            <a:off x="9868519" y="4909700"/>
            <a:ext cx="365309" cy="313824"/>
          </a:xfrm>
          <a:prstGeom prst="rect">
            <a:avLst/>
          </a:prstGeom>
        </p:spPr>
      </p:pic>
      <p:pic>
        <p:nvPicPr>
          <p:cNvPr id="24" name="Picture 23">
            <a:extLst>
              <a:ext uri="{FF2B5EF4-FFF2-40B4-BE49-F238E27FC236}">
                <a16:creationId xmlns:a16="http://schemas.microsoft.com/office/drawing/2014/main" id="{0CB13DE9-6DF1-4B3B-5DBB-62DFFFCA31AC}"/>
              </a:ext>
            </a:extLst>
          </p:cNvPr>
          <p:cNvPicPr>
            <a:picLocks noChangeAspect="1"/>
          </p:cNvPicPr>
          <p:nvPr/>
        </p:nvPicPr>
        <p:blipFill>
          <a:blip r:embed="rId2"/>
          <a:stretch>
            <a:fillRect/>
          </a:stretch>
        </p:blipFill>
        <p:spPr>
          <a:xfrm>
            <a:off x="9868518" y="5698436"/>
            <a:ext cx="365309" cy="313824"/>
          </a:xfrm>
          <a:prstGeom prst="rect">
            <a:avLst/>
          </a:prstGeom>
        </p:spPr>
      </p:pic>
      <p:pic>
        <p:nvPicPr>
          <p:cNvPr id="25" name="Picture 24">
            <a:extLst>
              <a:ext uri="{FF2B5EF4-FFF2-40B4-BE49-F238E27FC236}">
                <a16:creationId xmlns:a16="http://schemas.microsoft.com/office/drawing/2014/main" id="{52FC3C8B-4D82-F1C4-9C3A-0639511AEB7A}"/>
              </a:ext>
            </a:extLst>
          </p:cNvPr>
          <p:cNvPicPr>
            <a:picLocks noChangeAspect="1"/>
          </p:cNvPicPr>
          <p:nvPr/>
        </p:nvPicPr>
        <p:blipFill>
          <a:blip r:embed="rId3"/>
          <a:stretch>
            <a:fillRect/>
          </a:stretch>
        </p:blipFill>
        <p:spPr>
          <a:xfrm>
            <a:off x="5485493" y="5740710"/>
            <a:ext cx="301624" cy="290079"/>
          </a:xfrm>
          <a:prstGeom prst="rect">
            <a:avLst/>
          </a:prstGeom>
        </p:spPr>
      </p:pic>
      <p:pic>
        <p:nvPicPr>
          <p:cNvPr id="26" name="Picture 25">
            <a:extLst>
              <a:ext uri="{FF2B5EF4-FFF2-40B4-BE49-F238E27FC236}">
                <a16:creationId xmlns:a16="http://schemas.microsoft.com/office/drawing/2014/main" id="{8AE996A9-ACB2-36D5-F35F-4FE25F4EA47D}"/>
              </a:ext>
            </a:extLst>
          </p:cNvPr>
          <p:cNvPicPr>
            <a:picLocks noChangeAspect="1"/>
          </p:cNvPicPr>
          <p:nvPr/>
        </p:nvPicPr>
        <p:blipFill>
          <a:blip r:embed="rId3"/>
          <a:stretch>
            <a:fillRect/>
          </a:stretch>
        </p:blipFill>
        <p:spPr>
          <a:xfrm>
            <a:off x="7036229" y="5754077"/>
            <a:ext cx="301624" cy="290079"/>
          </a:xfrm>
          <a:prstGeom prst="rect">
            <a:avLst/>
          </a:prstGeom>
        </p:spPr>
      </p:pic>
      <p:pic>
        <p:nvPicPr>
          <p:cNvPr id="27" name="Picture 26">
            <a:extLst>
              <a:ext uri="{FF2B5EF4-FFF2-40B4-BE49-F238E27FC236}">
                <a16:creationId xmlns:a16="http://schemas.microsoft.com/office/drawing/2014/main" id="{B1905C71-BAD2-111C-7093-AF2226E644A4}"/>
              </a:ext>
            </a:extLst>
          </p:cNvPr>
          <p:cNvPicPr>
            <a:picLocks noChangeAspect="1"/>
          </p:cNvPicPr>
          <p:nvPr/>
        </p:nvPicPr>
        <p:blipFill>
          <a:blip r:embed="rId3"/>
          <a:stretch>
            <a:fillRect/>
          </a:stretch>
        </p:blipFill>
        <p:spPr>
          <a:xfrm>
            <a:off x="8466649" y="5713971"/>
            <a:ext cx="301624" cy="290079"/>
          </a:xfrm>
          <a:prstGeom prst="rect">
            <a:avLst/>
          </a:prstGeom>
        </p:spPr>
      </p:pic>
      <p:sp>
        <p:nvSpPr>
          <p:cNvPr id="29" name="Rectangle 28">
            <a:extLst>
              <a:ext uri="{FF2B5EF4-FFF2-40B4-BE49-F238E27FC236}">
                <a16:creationId xmlns:a16="http://schemas.microsoft.com/office/drawing/2014/main" id="{33B22208-881E-A2AF-4D1F-0D1A3E34D9FE}"/>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rPr>
              <a:t>IT21042560</a:t>
            </a:r>
            <a:r>
              <a:rPr lang="en-US">
                <a:solidFill>
                  <a:schemeClr val="tx1"/>
                </a:solidFill>
              </a:rPr>
              <a:t>   </a:t>
            </a:r>
            <a:r>
              <a:rPr lang="en-US" sz="1800">
                <a:solidFill>
                  <a:schemeClr val="tx1"/>
                </a:solidFill>
              </a:rPr>
              <a:t>|</a:t>
            </a:r>
            <a:r>
              <a:rPr lang="en-US">
                <a:solidFill>
                  <a:schemeClr val="tx1"/>
                </a:solidFill>
              </a:rPr>
              <a:t>  </a:t>
            </a:r>
            <a:r>
              <a:rPr lang="en-US" sz="1800">
                <a:solidFill>
                  <a:schemeClr val="tx1"/>
                </a:solidFill>
              </a:rPr>
              <a:t> </a:t>
            </a:r>
            <a:r>
              <a:rPr lang="en-US" b="1">
                <a:solidFill>
                  <a:schemeClr val="tx1"/>
                </a:solidFill>
              </a:rPr>
              <a:t>Jinasena H.D.S.S  </a:t>
            </a:r>
            <a:r>
              <a:rPr lang="en-US" sz="1800" b="1">
                <a:solidFill>
                  <a:schemeClr val="tx1"/>
                </a:solidFill>
              </a:rPr>
              <a:t> </a:t>
            </a:r>
            <a:r>
              <a:rPr lang="en-US" sz="1800">
                <a:solidFill>
                  <a:schemeClr val="tx1"/>
                </a:solidFill>
              </a:rPr>
              <a:t>|</a:t>
            </a:r>
            <a:r>
              <a:rPr lang="en-US">
                <a:solidFill>
                  <a:schemeClr val="tx1"/>
                </a:solidFill>
              </a:rPr>
              <a:t>  </a:t>
            </a:r>
            <a:r>
              <a:rPr lang="en-US" sz="1800">
                <a:solidFill>
                  <a:schemeClr val="tx1"/>
                </a:solidFill>
              </a:rPr>
              <a:t> </a:t>
            </a:r>
            <a:r>
              <a:rPr lang="en-US">
                <a:solidFill>
                  <a:schemeClr val="tx1"/>
                </a:solidFill>
              </a:rPr>
              <a:t>R24-010</a:t>
            </a:r>
            <a:endParaRPr lang="en-US" sz="1800" b="0">
              <a:solidFill>
                <a:schemeClr val="tx1"/>
              </a:solidFill>
            </a:endParaRPr>
          </a:p>
        </p:txBody>
      </p:sp>
      <p:pic>
        <p:nvPicPr>
          <p:cNvPr id="3" name="Picture 2" descr="A black background with a wavy line&#10;&#10;Description automatically generated">
            <a:extLst>
              <a:ext uri="{FF2B5EF4-FFF2-40B4-BE49-F238E27FC236}">
                <a16:creationId xmlns:a16="http://schemas.microsoft.com/office/drawing/2014/main" id="{ED4D8F55-5942-4BD1-56FD-B88AAB38CCED}"/>
              </a:ext>
            </a:extLst>
          </p:cNvPr>
          <p:cNvPicPr>
            <a:picLocks noChangeAspect="1"/>
          </p:cNvPicPr>
          <p:nvPr/>
        </p:nvPicPr>
        <p:blipFill>
          <a:blip r:embed="rId4"/>
          <a:stretch>
            <a:fillRect/>
          </a:stretch>
        </p:blipFill>
        <p:spPr>
          <a:xfrm rot="-4620000">
            <a:off x="-1761257" y="-651694"/>
            <a:ext cx="4319025" cy="3408947"/>
          </a:xfrm>
          <a:prstGeom prst="rect">
            <a:avLst/>
          </a:prstGeom>
        </p:spPr>
      </p:pic>
    </p:spTree>
    <p:extLst>
      <p:ext uri="{BB962C8B-B14F-4D97-AF65-F5344CB8AC3E}">
        <p14:creationId xmlns:p14="http://schemas.microsoft.com/office/powerpoint/2010/main" val="999775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4"/>
                                        </p:tgtEl>
                                        <p:attrNameLst>
                                          <p:attrName>style.visibility</p:attrName>
                                        </p:attrNameLst>
                                      </p:cBhvr>
                                      <p:to>
                                        <p:strVal val="visible"/>
                                      </p:to>
                                    </p:set>
                                    <p:anim calcmode="lin" valueType="num">
                                      <p:cBhvr additive="base">
                                        <p:cTn id="11" dur="500" fill="hold"/>
                                        <p:tgtEl>
                                          <p:spTgt spid="24"/>
                                        </p:tgtEl>
                                        <p:attrNameLst>
                                          <p:attrName>ppt_x</p:attrName>
                                        </p:attrNameLst>
                                      </p:cBhvr>
                                      <p:tavLst>
                                        <p:tav tm="0">
                                          <p:val>
                                            <p:strVal val="#ppt_x"/>
                                          </p:val>
                                        </p:tav>
                                        <p:tav tm="100000">
                                          <p:val>
                                            <p:strVal val="#ppt_x"/>
                                          </p:val>
                                        </p:tav>
                                      </p:tavLst>
                                    </p:anim>
                                    <p:anim calcmode="lin" valueType="num">
                                      <p:cBhvr additive="base">
                                        <p:cTn id="12" dur="500" fill="hold"/>
                                        <p:tgtEl>
                                          <p:spTgt spid="24"/>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27"/>
                                        </p:tgtEl>
                                        <p:attrNameLst>
                                          <p:attrName>style.visibility</p:attrName>
                                        </p:attrNameLst>
                                      </p:cBhvr>
                                      <p:to>
                                        <p:strVal val="visible"/>
                                      </p:to>
                                    </p:set>
                                    <p:anim calcmode="lin" valueType="num">
                                      <p:cBhvr additive="base">
                                        <p:cTn id="15" dur="500" fill="hold"/>
                                        <p:tgtEl>
                                          <p:spTgt spid="27"/>
                                        </p:tgtEl>
                                        <p:attrNameLst>
                                          <p:attrName>ppt_x</p:attrName>
                                        </p:attrNameLst>
                                      </p:cBhvr>
                                      <p:tavLst>
                                        <p:tav tm="0">
                                          <p:val>
                                            <p:strVal val="#ppt_x"/>
                                          </p:val>
                                        </p:tav>
                                        <p:tav tm="100000">
                                          <p:val>
                                            <p:strVal val="#ppt_x"/>
                                          </p:val>
                                        </p:tav>
                                      </p:tavLst>
                                    </p:anim>
                                    <p:anim calcmode="lin" valueType="num">
                                      <p:cBhvr additive="base">
                                        <p:cTn id="16" dur="500" fill="hold"/>
                                        <p:tgtEl>
                                          <p:spTgt spid="27"/>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26"/>
                                        </p:tgtEl>
                                        <p:attrNameLst>
                                          <p:attrName>style.visibility</p:attrName>
                                        </p:attrNameLst>
                                      </p:cBhvr>
                                      <p:to>
                                        <p:strVal val="visible"/>
                                      </p:to>
                                    </p:set>
                                    <p:anim calcmode="lin" valueType="num">
                                      <p:cBhvr additive="base">
                                        <p:cTn id="19" dur="500" fill="hold"/>
                                        <p:tgtEl>
                                          <p:spTgt spid="26"/>
                                        </p:tgtEl>
                                        <p:attrNameLst>
                                          <p:attrName>ppt_x</p:attrName>
                                        </p:attrNameLst>
                                      </p:cBhvr>
                                      <p:tavLst>
                                        <p:tav tm="0">
                                          <p:val>
                                            <p:strVal val="#ppt_x"/>
                                          </p:val>
                                        </p:tav>
                                        <p:tav tm="100000">
                                          <p:val>
                                            <p:strVal val="#ppt_x"/>
                                          </p:val>
                                        </p:tav>
                                      </p:tavLst>
                                    </p:anim>
                                    <p:anim calcmode="lin" valueType="num">
                                      <p:cBhvr additive="base">
                                        <p:cTn id="20" dur="500" fill="hold"/>
                                        <p:tgtEl>
                                          <p:spTgt spid="26"/>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25"/>
                                        </p:tgtEl>
                                        <p:attrNameLst>
                                          <p:attrName>style.visibility</p:attrName>
                                        </p:attrNameLst>
                                      </p:cBhvr>
                                      <p:to>
                                        <p:strVal val="visible"/>
                                      </p:to>
                                    </p:set>
                                    <p:anim calcmode="lin" valueType="num">
                                      <p:cBhvr additive="base">
                                        <p:cTn id="23" dur="500" fill="hold"/>
                                        <p:tgtEl>
                                          <p:spTgt spid="25"/>
                                        </p:tgtEl>
                                        <p:attrNameLst>
                                          <p:attrName>ppt_x</p:attrName>
                                        </p:attrNameLst>
                                      </p:cBhvr>
                                      <p:tavLst>
                                        <p:tav tm="0">
                                          <p:val>
                                            <p:strVal val="#ppt_x"/>
                                          </p:val>
                                        </p:tav>
                                        <p:tav tm="100000">
                                          <p:val>
                                            <p:strVal val="#ppt_x"/>
                                          </p:val>
                                        </p:tav>
                                      </p:tavLst>
                                    </p:anim>
                                    <p:anim calcmode="lin" valueType="num">
                                      <p:cBhvr additive="base">
                                        <p:cTn id="24" dur="500" fill="hold"/>
                                        <p:tgtEl>
                                          <p:spTgt spid="25"/>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8"/>
                                        </p:tgtEl>
                                        <p:attrNameLst>
                                          <p:attrName>style.visibility</p:attrName>
                                        </p:attrNameLst>
                                      </p:cBhvr>
                                      <p:to>
                                        <p:strVal val="visible"/>
                                      </p:to>
                                    </p:set>
                                    <p:anim calcmode="lin" valueType="num">
                                      <p:cBhvr additive="base">
                                        <p:cTn id="27" dur="500" fill="hold"/>
                                        <p:tgtEl>
                                          <p:spTgt spid="18"/>
                                        </p:tgtEl>
                                        <p:attrNameLst>
                                          <p:attrName>ppt_x</p:attrName>
                                        </p:attrNameLst>
                                      </p:cBhvr>
                                      <p:tavLst>
                                        <p:tav tm="0">
                                          <p:val>
                                            <p:strVal val="#ppt_x"/>
                                          </p:val>
                                        </p:tav>
                                        <p:tav tm="100000">
                                          <p:val>
                                            <p:strVal val="#ppt_x"/>
                                          </p:val>
                                        </p:tav>
                                      </p:tavLst>
                                    </p:anim>
                                    <p:anim calcmode="lin" valueType="num">
                                      <p:cBhvr additive="base">
                                        <p:cTn id="28" dur="500" fill="hold"/>
                                        <p:tgtEl>
                                          <p:spTgt spid="18"/>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9"/>
                                        </p:tgtEl>
                                        <p:attrNameLst>
                                          <p:attrName>style.visibility</p:attrName>
                                        </p:attrNameLst>
                                      </p:cBhvr>
                                      <p:to>
                                        <p:strVal val="visible"/>
                                      </p:to>
                                    </p:set>
                                    <p:anim calcmode="lin" valueType="num">
                                      <p:cBhvr additive="base">
                                        <p:cTn id="31" dur="500" fill="hold"/>
                                        <p:tgtEl>
                                          <p:spTgt spid="19"/>
                                        </p:tgtEl>
                                        <p:attrNameLst>
                                          <p:attrName>ppt_x</p:attrName>
                                        </p:attrNameLst>
                                      </p:cBhvr>
                                      <p:tavLst>
                                        <p:tav tm="0">
                                          <p:val>
                                            <p:strVal val="#ppt_x"/>
                                          </p:val>
                                        </p:tav>
                                        <p:tav tm="100000">
                                          <p:val>
                                            <p:strVal val="#ppt_x"/>
                                          </p:val>
                                        </p:tav>
                                      </p:tavLst>
                                    </p:anim>
                                    <p:anim calcmode="lin" valueType="num">
                                      <p:cBhvr additive="base">
                                        <p:cTn id="32" dur="500" fill="hold"/>
                                        <p:tgtEl>
                                          <p:spTgt spid="19"/>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17"/>
                                        </p:tgtEl>
                                        <p:attrNameLst>
                                          <p:attrName>style.visibility</p:attrName>
                                        </p:attrNameLst>
                                      </p:cBhvr>
                                      <p:to>
                                        <p:strVal val="visible"/>
                                      </p:to>
                                    </p:set>
                                    <p:anim calcmode="lin" valueType="num">
                                      <p:cBhvr additive="base">
                                        <p:cTn id="35" dur="500" fill="hold"/>
                                        <p:tgtEl>
                                          <p:spTgt spid="17"/>
                                        </p:tgtEl>
                                        <p:attrNameLst>
                                          <p:attrName>ppt_x</p:attrName>
                                        </p:attrNameLst>
                                      </p:cBhvr>
                                      <p:tavLst>
                                        <p:tav tm="0">
                                          <p:val>
                                            <p:strVal val="#ppt_x"/>
                                          </p:val>
                                        </p:tav>
                                        <p:tav tm="100000">
                                          <p:val>
                                            <p:strVal val="#ppt_x"/>
                                          </p:val>
                                        </p:tav>
                                      </p:tavLst>
                                    </p:anim>
                                    <p:anim calcmode="lin" valueType="num">
                                      <p:cBhvr additive="base">
                                        <p:cTn id="36" dur="500" fill="hold"/>
                                        <p:tgtEl>
                                          <p:spTgt spid="17"/>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23"/>
                                        </p:tgtEl>
                                        <p:attrNameLst>
                                          <p:attrName>style.visibility</p:attrName>
                                        </p:attrNameLst>
                                      </p:cBhvr>
                                      <p:to>
                                        <p:strVal val="visible"/>
                                      </p:to>
                                    </p:set>
                                    <p:anim calcmode="lin" valueType="num">
                                      <p:cBhvr additive="base">
                                        <p:cTn id="39" dur="500" fill="hold"/>
                                        <p:tgtEl>
                                          <p:spTgt spid="23"/>
                                        </p:tgtEl>
                                        <p:attrNameLst>
                                          <p:attrName>ppt_x</p:attrName>
                                        </p:attrNameLst>
                                      </p:cBhvr>
                                      <p:tavLst>
                                        <p:tav tm="0">
                                          <p:val>
                                            <p:strVal val="#ppt_x"/>
                                          </p:val>
                                        </p:tav>
                                        <p:tav tm="100000">
                                          <p:val>
                                            <p:strVal val="#ppt_x"/>
                                          </p:val>
                                        </p:tav>
                                      </p:tavLst>
                                    </p:anim>
                                    <p:anim calcmode="lin" valueType="num">
                                      <p:cBhvr additive="base">
                                        <p:cTn id="40" dur="500" fill="hold"/>
                                        <p:tgtEl>
                                          <p:spTgt spid="23"/>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22"/>
                                        </p:tgtEl>
                                        <p:attrNameLst>
                                          <p:attrName>style.visibility</p:attrName>
                                        </p:attrNameLst>
                                      </p:cBhvr>
                                      <p:to>
                                        <p:strVal val="visible"/>
                                      </p:to>
                                    </p:set>
                                    <p:anim calcmode="lin" valueType="num">
                                      <p:cBhvr additive="base">
                                        <p:cTn id="43" dur="500" fill="hold"/>
                                        <p:tgtEl>
                                          <p:spTgt spid="22"/>
                                        </p:tgtEl>
                                        <p:attrNameLst>
                                          <p:attrName>ppt_x</p:attrName>
                                        </p:attrNameLst>
                                      </p:cBhvr>
                                      <p:tavLst>
                                        <p:tav tm="0">
                                          <p:val>
                                            <p:strVal val="#ppt_x"/>
                                          </p:val>
                                        </p:tav>
                                        <p:tav tm="100000">
                                          <p:val>
                                            <p:strVal val="#ppt_x"/>
                                          </p:val>
                                        </p:tav>
                                      </p:tavLst>
                                    </p:anim>
                                    <p:anim calcmode="lin" valueType="num">
                                      <p:cBhvr additive="base">
                                        <p:cTn id="44" dur="500" fill="hold"/>
                                        <p:tgtEl>
                                          <p:spTgt spid="22"/>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14"/>
                                        </p:tgtEl>
                                        <p:attrNameLst>
                                          <p:attrName>style.visibility</p:attrName>
                                        </p:attrNameLst>
                                      </p:cBhvr>
                                      <p:to>
                                        <p:strVal val="visible"/>
                                      </p:to>
                                    </p:set>
                                    <p:anim calcmode="lin" valueType="num">
                                      <p:cBhvr additive="base">
                                        <p:cTn id="47" dur="500" fill="hold"/>
                                        <p:tgtEl>
                                          <p:spTgt spid="14"/>
                                        </p:tgtEl>
                                        <p:attrNameLst>
                                          <p:attrName>ppt_x</p:attrName>
                                        </p:attrNameLst>
                                      </p:cBhvr>
                                      <p:tavLst>
                                        <p:tav tm="0">
                                          <p:val>
                                            <p:strVal val="#ppt_x"/>
                                          </p:val>
                                        </p:tav>
                                        <p:tav tm="100000">
                                          <p:val>
                                            <p:strVal val="#ppt_x"/>
                                          </p:val>
                                        </p:tav>
                                      </p:tavLst>
                                    </p:anim>
                                    <p:anim calcmode="lin" valueType="num">
                                      <p:cBhvr additive="base">
                                        <p:cTn id="48" dur="500" fill="hold"/>
                                        <p:tgtEl>
                                          <p:spTgt spid="14"/>
                                        </p:tgtEl>
                                        <p:attrNameLst>
                                          <p:attrName>ppt_y</p:attrName>
                                        </p:attrNameLst>
                                      </p:cBhvr>
                                      <p:tavLst>
                                        <p:tav tm="0">
                                          <p:val>
                                            <p:strVal val="1+#ppt_h/2"/>
                                          </p:val>
                                        </p:tav>
                                        <p:tav tm="100000">
                                          <p:val>
                                            <p:strVal val="#ppt_y"/>
                                          </p:val>
                                        </p:tav>
                                      </p:tavLst>
                                    </p:anim>
                                  </p:childTnLst>
                                </p:cTn>
                              </p:par>
                              <p:par>
                                <p:cTn id="49" presetID="2" presetClass="entr" presetSubtype="4" fill="hold" nodeType="withEffect">
                                  <p:stCondLst>
                                    <p:cond delay="0"/>
                                  </p:stCondLst>
                                  <p:childTnLst>
                                    <p:set>
                                      <p:cBhvr>
                                        <p:cTn id="50" dur="1" fill="hold">
                                          <p:stCondLst>
                                            <p:cond delay="0"/>
                                          </p:stCondLst>
                                        </p:cTn>
                                        <p:tgtEl>
                                          <p:spTgt spid="15"/>
                                        </p:tgtEl>
                                        <p:attrNameLst>
                                          <p:attrName>style.visibility</p:attrName>
                                        </p:attrNameLst>
                                      </p:cBhvr>
                                      <p:to>
                                        <p:strVal val="visible"/>
                                      </p:to>
                                    </p:set>
                                    <p:anim calcmode="lin" valueType="num">
                                      <p:cBhvr additive="base">
                                        <p:cTn id="51" dur="500" fill="hold"/>
                                        <p:tgtEl>
                                          <p:spTgt spid="15"/>
                                        </p:tgtEl>
                                        <p:attrNameLst>
                                          <p:attrName>ppt_x</p:attrName>
                                        </p:attrNameLst>
                                      </p:cBhvr>
                                      <p:tavLst>
                                        <p:tav tm="0">
                                          <p:val>
                                            <p:strVal val="#ppt_x"/>
                                          </p:val>
                                        </p:tav>
                                        <p:tav tm="100000">
                                          <p:val>
                                            <p:strVal val="#ppt_x"/>
                                          </p:val>
                                        </p:tav>
                                      </p:tavLst>
                                    </p:anim>
                                    <p:anim calcmode="lin" valueType="num">
                                      <p:cBhvr additive="base">
                                        <p:cTn id="52" dur="500" fill="hold"/>
                                        <p:tgtEl>
                                          <p:spTgt spid="15"/>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16"/>
                                        </p:tgtEl>
                                        <p:attrNameLst>
                                          <p:attrName>style.visibility</p:attrName>
                                        </p:attrNameLst>
                                      </p:cBhvr>
                                      <p:to>
                                        <p:strVal val="visible"/>
                                      </p:to>
                                    </p:set>
                                    <p:anim calcmode="lin" valueType="num">
                                      <p:cBhvr additive="base">
                                        <p:cTn id="55" dur="500" fill="hold"/>
                                        <p:tgtEl>
                                          <p:spTgt spid="16"/>
                                        </p:tgtEl>
                                        <p:attrNameLst>
                                          <p:attrName>ppt_x</p:attrName>
                                        </p:attrNameLst>
                                      </p:cBhvr>
                                      <p:tavLst>
                                        <p:tav tm="0">
                                          <p:val>
                                            <p:strVal val="#ppt_x"/>
                                          </p:val>
                                        </p:tav>
                                        <p:tav tm="100000">
                                          <p:val>
                                            <p:strVal val="#ppt_x"/>
                                          </p:val>
                                        </p:tav>
                                      </p:tavLst>
                                    </p:anim>
                                    <p:anim calcmode="lin" valueType="num">
                                      <p:cBhvr additive="base">
                                        <p:cTn id="56" dur="500" fill="hold"/>
                                        <p:tgtEl>
                                          <p:spTgt spid="16"/>
                                        </p:tgtEl>
                                        <p:attrNameLst>
                                          <p:attrName>ppt_y</p:attrName>
                                        </p:attrNameLst>
                                      </p:cBhvr>
                                      <p:tavLst>
                                        <p:tav tm="0">
                                          <p:val>
                                            <p:strVal val="1+#ppt_h/2"/>
                                          </p:val>
                                        </p:tav>
                                        <p:tav tm="100000">
                                          <p:val>
                                            <p:strVal val="#ppt_y"/>
                                          </p:val>
                                        </p:tav>
                                      </p:tavLst>
                                    </p:anim>
                                  </p:childTnLst>
                                </p:cTn>
                              </p:par>
                              <p:par>
                                <p:cTn id="57" presetID="2" presetClass="entr" presetSubtype="4" fill="hold" nodeType="withEffect">
                                  <p:stCondLst>
                                    <p:cond delay="0"/>
                                  </p:stCondLst>
                                  <p:childTnLst>
                                    <p:set>
                                      <p:cBhvr>
                                        <p:cTn id="58" dur="1" fill="hold">
                                          <p:stCondLst>
                                            <p:cond delay="0"/>
                                          </p:stCondLst>
                                        </p:cTn>
                                        <p:tgtEl>
                                          <p:spTgt spid="8"/>
                                        </p:tgtEl>
                                        <p:attrNameLst>
                                          <p:attrName>style.visibility</p:attrName>
                                        </p:attrNameLst>
                                      </p:cBhvr>
                                      <p:to>
                                        <p:strVal val="visible"/>
                                      </p:to>
                                    </p:set>
                                    <p:anim calcmode="lin" valueType="num">
                                      <p:cBhvr additive="base">
                                        <p:cTn id="59" dur="500" fill="hold"/>
                                        <p:tgtEl>
                                          <p:spTgt spid="8"/>
                                        </p:tgtEl>
                                        <p:attrNameLst>
                                          <p:attrName>ppt_x</p:attrName>
                                        </p:attrNameLst>
                                      </p:cBhvr>
                                      <p:tavLst>
                                        <p:tav tm="0">
                                          <p:val>
                                            <p:strVal val="#ppt_x"/>
                                          </p:val>
                                        </p:tav>
                                        <p:tav tm="100000">
                                          <p:val>
                                            <p:strVal val="#ppt_x"/>
                                          </p:val>
                                        </p:tav>
                                      </p:tavLst>
                                    </p:anim>
                                    <p:anim calcmode="lin" valueType="num">
                                      <p:cBhvr additive="base">
                                        <p:cTn id="60" dur="500" fill="hold"/>
                                        <p:tgtEl>
                                          <p:spTgt spid="8"/>
                                        </p:tgtEl>
                                        <p:attrNameLst>
                                          <p:attrName>ppt_y</p:attrName>
                                        </p:attrNameLst>
                                      </p:cBhvr>
                                      <p:tavLst>
                                        <p:tav tm="0">
                                          <p:val>
                                            <p:strVal val="1+#ppt_h/2"/>
                                          </p:val>
                                        </p:tav>
                                        <p:tav tm="100000">
                                          <p:val>
                                            <p:strVal val="#ppt_y"/>
                                          </p:val>
                                        </p:tav>
                                      </p:tavLst>
                                    </p:anim>
                                  </p:childTnLst>
                                </p:cTn>
                              </p:par>
                              <p:par>
                                <p:cTn id="61" presetID="2" presetClass="entr" presetSubtype="4" fill="hold" nodeType="withEffect">
                                  <p:stCondLst>
                                    <p:cond delay="0"/>
                                  </p:stCondLst>
                                  <p:childTnLst>
                                    <p:set>
                                      <p:cBhvr>
                                        <p:cTn id="62" dur="1" fill="hold">
                                          <p:stCondLst>
                                            <p:cond delay="0"/>
                                          </p:stCondLst>
                                        </p:cTn>
                                        <p:tgtEl>
                                          <p:spTgt spid="13"/>
                                        </p:tgtEl>
                                        <p:attrNameLst>
                                          <p:attrName>style.visibility</p:attrName>
                                        </p:attrNameLst>
                                      </p:cBhvr>
                                      <p:to>
                                        <p:strVal val="visible"/>
                                      </p:to>
                                    </p:set>
                                    <p:anim calcmode="lin" valueType="num">
                                      <p:cBhvr additive="base">
                                        <p:cTn id="63" dur="500" fill="hold"/>
                                        <p:tgtEl>
                                          <p:spTgt spid="13"/>
                                        </p:tgtEl>
                                        <p:attrNameLst>
                                          <p:attrName>ppt_x</p:attrName>
                                        </p:attrNameLst>
                                      </p:cBhvr>
                                      <p:tavLst>
                                        <p:tav tm="0">
                                          <p:val>
                                            <p:strVal val="#ppt_x"/>
                                          </p:val>
                                        </p:tav>
                                        <p:tav tm="100000">
                                          <p:val>
                                            <p:strVal val="#ppt_x"/>
                                          </p:val>
                                        </p:tav>
                                      </p:tavLst>
                                    </p:anim>
                                    <p:anim calcmode="lin" valueType="num">
                                      <p:cBhvr additive="base">
                                        <p:cTn id="64" dur="500" fill="hold"/>
                                        <p:tgtEl>
                                          <p:spTgt spid="13"/>
                                        </p:tgtEl>
                                        <p:attrNameLst>
                                          <p:attrName>ppt_y</p:attrName>
                                        </p:attrNameLst>
                                      </p:cBhvr>
                                      <p:tavLst>
                                        <p:tav tm="0">
                                          <p:val>
                                            <p:strVal val="1+#ppt_h/2"/>
                                          </p:val>
                                        </p:tav>
                                        <p:tav tm="100000">
                                          <p:val>
                                            <p:strVal val="#ppt_y"/>
                                          </p:val>
                                        </p:tav>
                                      </p:tavLst>
                                    </p:anim>
                                  </p:childTnLst>
                                </p:cTn>
                              </p:par>
                              <p:par>
                                <p:cTn id="65" presetID="2" presetClass="entr" presetSubtype="4" fill="hold" nodeType="withEffect">
                                  <p:stCondLst>
                                    <p:cond delay="0"/>
                                  </p:stCondLst>
                                  <p:childTnLst>
                                    <p:set>
                                      <p:cBhvr>
                                        <p:cTn id="66" dur="1" fill="hold">
                                          <p:stCondLst>
                                            <p:cond delay="0"/>
                                          </p:stCondLst>
                                        </p:cTn>
                                        <p:tgtEl>
                                          <p:spTgt spid="12"/>
                                        </p:tgtEl>
                                        <p:attrNameLst>
                                          <p:attrName>style.visibility</p:attrName>
                                        </p:attrNameLst>
                                      </p:cBhvr>
                                      <p:to>
                                        <p:strVal val="visible"/>
                                      </p:to>
                                    </p:set>
                                    <p:anim calcmode="lin" valueType="num">
                                      <p:cBhvr additive="base">
                                        <p:cTn id="67" dur="500" fill="hold"/>
                                        <p:tgtEl>
                                          <p:spTgt spid="12"/>
                                        </p:tgtEl>
                                        <p:attrNameLst>
                                          <p:attrName>ppt_x</p:attrName>
                                        </p:attrNameLst>
                                      </p:cBhvr>
                                      <p:tavLst>
                                        <p:tav tm="0">
                                          <p:val>
                                            <p:strVal val="#ppt_x"/>
                                          </p:val>
                                        </p:tav>
                                        <p:tav tm="100000">
                                          <p:val>
                                            <p:strVal val="#ppt_x"/>
                                          </p:val>
                                        </p:tav>
                                      </p:tavLst>
                                    </p:anim>
                                    <p:anim calcmode="lin" valueType="num">
                                      <p:cBhvr additive="base">
                                        <p:cTn id="68" dur="500" fill="hold"/>
                                        <p:tgtEl>
                                          <p:spTgt spid="12"/>
                                        </p:tgtEl>
                                        <p:attrNameLst>
                                          <p:attrName>ppt_y</p:attrName>
                                        </p:attrNameLst>
                                      </p:cBhvr>
                                      <p:tavLst>
                                        <p:tav tm="0">
                                          <p:val>
                                            <p:strVal val="1+#ppt_h/2"/>
                                          </p:val>
                                        </p:tav>
                                        <p:tav tm="100000">
                                          <p:val>
                                            <p:strVal val="#ppt_y"/>
                                          </p:val>
                                        </p:tav>
                                      </p:tavLst>
                                    </p:anim>
                                  </p:childTnLst>
                                </p:cTn>
                              </p:par>
                              <p:par>
                                <p:cTn id="69" presetID="2" presetClass="entr" presetSubtype="4" fill="hold" nodeType="withEffect">
                                  <p:stCondLst>
                                    <p:cond delay="0"/>
                                  </p:stCondLst>
                                  <p:childTnLst>
                                    <p:set>
                                      <p:cBhvr>
                                        <p:cTn id="70" dur="1" fill="hold">
                                          <p:stCondLst>
                                            <p:cond delay="0"/>
                                          </p:stCondLst>
                                        </p:cTn>
                                        <p:tgtEl>
                                          <p:spTgt spid="21"/>
                                        </p:tgtEl>
                                        <p:attrNameLst>
                                          <p:attrName>style.visibility</p:attrName>
                                        </p:attrNameLst>
                                      </p:cBhvr>
                                      <p:to>
                                        <p:strVal val="visible"/>
                                      </p:to>
                                    </p:set>
                                    <p:anim calcmode="lin" valueType="num">
                                      <p:cBhvr additive="base">
                                        <p:cTn id="71" dur="500" fill="hold"/>
                                        <p:tgtEl>
                                          <p:spTgt spid="21"/>
                                        </p:tgtEl>
                                        <p:attrNameLst>
                                          <p:attrName>ppt_x</p:attrName>
                                        </p:attrNameLst>
                                      </p:cBhvr>
                                      <p:tavLst>
                                        <p:tav tm="0">
                                          <p:val>
                                            <p:strVal val="#ppt_x"/>
                                          </p:val>
                                        </p:tav>
                                        <p:tav tm="100000">
                                          <p:val>
                                            <p:strVal val="#ppt_x"/>
                                          </p:val>
                                        </p:tav>
                                      </p:tavLst>
                                    </p:anim>
                                    <p:anim calcmode="lin" valueType="num">
                                      <p:cBhvr additive="base">
                                        <p:cTn id="72" dur="500" fill="hold"/>
                                        <p:tgtEl>
                                          <p:spTgt spid="21"/>
                                        </p:tgtEl>
                                        <p:attrNameLst>
                                          <p:attrName>ppt_y</p:attrName>
                                        </p:attrNameLst>
                                      </p:cBhvr>
                                      <p:tavLst>
                                        <p:tav tm="0">
                                          <p:val>
                                            <p:strVal val="1+#ppt_h/2"/>
                                          </p:val>
                                        </p:tav>
                                        <p:tav tm="100000">
                                          <p:val>
                                            <p:strVal val="#ppt_y"/>
                                          </p:val>
                                        </p:tav>
                                      </p:tavLst>
                                    </p:anim>
                                  </p:childTnLst>
                                </p:cTn>
                              </p:par>
                              <p:par>
                                <p:cTn id="73" presetID="2" presetClass="entr" presetSubtype="4" fill="hold" nodeType="withEffect">
                                  <p:stCondLst>
                                    <p:cond delay="0"/>
                                  </p:stCondLst>
                                  <p:childTnLst>
                                    <p:set>
                                      <p:cBhvr>
                                        <p:cTn id="74" dur="1" fill="hold">
                                          <p:stCondLst>
                                            <p:cond delay="0"/>
                                          </p:stCondLst>
                                        </p:cTn>
                                        <p:tgtEl>
                                          <p:spTgt spid="20"/>
                                        </p:tgtEl>
                                        <p:attrNameLst>
                                          <p:attrName>style.visibility</p:attrName>
                                        </p:attrNameLst>
                                      </p:cBhvr>
                                      <p:to>
                                        <p:strVal val="visible"/>
                                      </p:to>
                                    </p:set>
                                    <p:anim calcmode="lin" valueType="num">
                                      <p:cBhvr additive="base">
                                        <p:cTn id="75" dur="500" fill="hold"/>
                                        <p:tgtEl>
                                          <p:spTgt spid="20"/>
                                        </p:tgtEl>
                                        <p:attrNameLst>
                                          <p:attrName>ppt_x</p:attrName>
                                        </p:attrNameLst>
                                      </p:cBhvr>
                                      <p:tavLst>
                                        <p:tav tm="0">
                                          <p:val>
                                            <p:strVal val="#ppt_x"/>
                                          </p:val>
                                        </p:tav>
                                        <p:tav tm="100000">
                                          <p:val>
                                            <p:strVal val="#ppt_x"/>
                                          </p:val>
                                        </p:tav>
                                      </p:tavLst>
                                    </p:anim>
                                    <p:anim calcmode="lin" valueType="num">
                                      <p:cBhvr additive="base">
                                        <p:cTn id="76" dur="500" fill="hold"/>
                                        <p:tgtEl>
                                          <p:spTgt spid="20"/>
                                        </p:tgtEl>
                                        <p:attrNameLst>
                                          <p:attrName>ppt_y</p:attrName>
                                        </p:attrNameLst>
                                      </p:cBhvr>
                                      <p:tavLst>
                                        <p:tav tm="0">
                                          <p:val>
                                            <p:strVal val="1+#ppt_h/2"/>
                                          </p:val>
                                        </p:tav>
                                        <p:tav tm="100000">
                                          <p:val>
                                            <p:strVal val="#ppt_y"/>
                                          </p:val>
                                        </p:tav>
                                      </p:tavLst>
                                    </p:anim>
                                  </p:childTnLst>
                                </p:cTn>
                              </p:par>
                              <p:par>
                                <p:cTn id="77" presetID="2" presetClass="entr" presetSubtype="4" fill="hold" nodeType="withEffect">
                                  <p:stCondLst>
                                    <p:cond delay="0"/>
                                  </p:stCondLst>
                                  <p:childTnLst>
                                    <p:set>
                                      <p:cBhvr>
                                        <p:cTn id="78" dur="1" fill="hold">
                                          <p:stCondLst>
                                            <p:cond delay="0"/>
                                          </p:stCondLst>
                                        </p:cTn>
                                        <p:tgtEl>
                                          <p:spTgt spid="11"/>
                                        </p:tgtEl>
                                        <p:attrNameLst>
                                          <p:attrName>style.visibility</p:attrName>
                                        </p:attrNameLst>
                                      </p:cBhvr>
                                      <p:to>
                                        <p:strVal val="visible"/>
                                      </p:to>
                                    </p:set>
                                    <p:anim calcmode="lin" valueType="num">
                                      <p:cBhvr additive="base">
                                        <p:cTn id="79" dur="500" fill="hold"/>
                                        <p:tgtEl>
                                          <p:spTgt spid="11"/>
                                        </p:tgtEl>
                                        <p:attrNameLst>
                                          <p:attrName>ppt_x</p:attrName>
                                        </p:attrNameLst>
                                      </p:cBhvr>
                                      <p:tavLst>
                                        <p:tav tm="0">
                                          <p:val>
                                            <p:strVal val="#ppt_x"/>
                                          </p:val>
                                        </p:tav>
                                        <p:tav tm="100000">
                                          <p:val>
                                            <p:strVal val="#ppt_x"/>
                                          </p:val>
                                        </p:tav>
                                      </p:tavLst>
                                    </p:anim>
                                    <p:anim calcmode="lin" valueType="num">
                                      <p:cBhvr additive="base">
                                        <p:cTn id="80" dur="500" fill="hold"/>
                                        <p:tgtEl>
                                          <p:spTgt spid="11"/>
                                        </p:tgtEl>
                                        <p:attrNameLst>
                                          <p:attrName>ppt_y</p:attrName>
                                        </p:attrNameLst>
                                      </p:cBhvr>
                                      <p:tavLst>
                                        <p:tav tm="0">
                                          <p:val>
                                            <p:strVal val="1+#ppt_h/2"/>
                                          </p:val>
                                        </p:tav>
                                        <p:tav tm="100000">
                                          <p:val>
                                            <p:strVal val="#ppt_y"/>
                                          </p:val>
                                        </p:tav>
                                      </p:tavLst>
                                    </p:anim>
                                  </p:childTnLst>
                                </p:cTn>
                              </p:par>
                              <p:par>
                                <p:cTn id="81" presetID="2" presetClass="entr" presetSubtype="4" fill="hold" nodeType="withEffect">
                                  <p:stCondLst>
                                    <p:cond delay="0"/>
                                  </p:stCondLst>
                                  <p:childTnLst>
                                    <p:set>
                                      <p:cBhvr>
                                        <p:cTn id="82" dur="1" fill="hold">
                                          <p:stCondLst>
                                            <p:cond delay="0"/>
                                          </p:stCondLst>
                                        </p:cTn>
                                        <p:tgtEl>
                                          <p:spTgt spid="10"/>
                                        </p:tgtEl>
                                        <p:attrNameLst>
                                          <p:attrName>style.visibility</p:attrName>
                                        </p:attrNameLst>
                                      </p:cBhvr>
                                      <p:to>
                                        <p:strVal val="visible"/>
                                      </p:to>
                                    </p:set>
                                    <p:anim calcmode="lin" valueType="num">
                                      <p:cBhvr additive="base">
                                        <p:cTn id="83" dur="500" fill="hold"/>
                                        <p:tgtEl>
                                          <p:spTgt spid="10"/>
                                        </p:tgtEl>
                                        <p:attrNameLst>
                                          <p:attrName>ppt_x</p:attrName>
                                        </p:attrNameLst>
                                      </p:cBhvr>
                                      <p:tavLst>
                                        <p:tav tm="0">
                                          <p:val>
                                            <p:strVal val="#ppt_x"/>
                                          </p:val>
                                        </p:tav>
                                        <p:tav tm="100000">
                                          <p:val>
                                            <p:strVal val="#ppt_x"/>
                                          </p:val>
                                        </p:tav>
                                      </p:tavLst>
                                    </p:anim>
                                    <p:anim calcmode="lin" valueType="num">
                                      <p:cBhvr additive="base">
                                        <p:cTn id="84" dur="500" fill="hold"/>
                                        <p:tgtEl>
                                          <p:spTgt spid="10"/>
                                        </p:tgtEl>
                                        <p:attrNameLst>
                                          <p:attrName>ppt_y</p:attrName>
                                        </p:attrNameLst>
                                      </p:cBhvr>
                                      <p:tavLst>
                                        <p:tav tm="0">
                                          <p:val>
                                            <p:strVal val="1+#ppt_h/2"/>
                                          </p:val>
                                        </p:tav>
                                        <p:tav tm="100000">
                                          <p:val>
                                            <p:strVal val="#ppt_y"/>
                                          </p:val>
                                        </p:tav>
                                      </p:tavLst>
                                    </p:anim>
                                  </p:childTnLst>
                                </p:cTn>
                              </p:par>
                              <p:par>
                                <p:cTn id="85" presetID="2" presetClass="entr" presetSubtype="4" fill="hold" nodeType="withEffect">
                                  <p:stCondLst>
                                    <p:cond delay="0"/>
                                  </p:stCondLst>
                                  <p:childTnLst>
                                    <p:set>
                                      <p:cBhvr>
                                        <p:cTn id="86" dur="1" fill="hold">
                                          <p:stCondLst>
                                            <p:cond delay="0"/>
                                          </p:stCondLst>
                                        </p:cTn>
                                        <p:tgtEl>
                                          <p:spTgt spid="7"/>
                                        </p:tgtEl>
                                        <p:attrNameLst>
                                          <p:attrName>style.visibility</p:attrName>
                                        </p:attrNameLst>
                                      </p:cBhvr>
                                      <p:to>
                                        <p:strVal val="visible"/>
                                      </p:to>
                                    </p:set>
                                    <p:anim calcmode="lin" valueType="num">
                                      <p:cBhvr additive="base">
                                        <p:cTn id="87" dur="500" fill="hold"/>
                                        <p:tgtEl>
                                          <p:spTgt spid="7"/>
                                        </p:tgtEl>
                                        <p:attrNameLst>
                                          <p:attrName>ppt_x</p:attrName>
                                        </p:attrNameLst>
                                      </p:cBhvr>
                                      <p:tavLst>
                                        <p:tav tm="0">
                                          <p:val>
                                            <p:strVal val="#ppt_x"/>
                                          </p:val>
                                        </p:tav>
                                        <p:tav tm="100000">
                                          <p:val>
                                            <p:strVal val="#ppt_x"/>
                                          </p:val>
                                        </p:tav>
                                      </p:tavLst>
                                    </p:anim>
                                    <p:anim calcmode="lin" valueType="num">
                                      <p:cBhvr additive="base">
                                        <p:cTn id="8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Office 2">
      <a:majorFont>
        <a:latin typeface="Calibri"/>
        <a:ea typeface=""/>
        <a:cs typeface=""/>
        <a:font script="Jpan" typeface="HGｺﾞｼｯｸM"/>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mbria"/>
        <a:ea typeface=""/>
        <a:cs typeface=""/>
        <a:font script="Jpan" typeface="HG明朝B"/>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Apothecary">
      <a:fillStyleLst>
        <a:solidFill>
          <a:schemeClr val="phClr"/>
        </a:solidFill>
        <a:gradFill rotWithShape="1">
          <a:gsLst>
            <a:gs pos="0">
              <a:schemeClr val="phClr">
                <a:tint val="1000"/>
                <a:satMod val="100000"/>
              </a:schemeClr>
            </a:gs>
            <a:gs pos="68000">
              <a:schemeClr val="phClr">
                <a:tint val="77000"/>
                <a:satMod val="100000"/>
              </a:schemeClr>
            </a:gs>
            <a:gs pos="81000">
              <a:schemeClr val="phClr">
                <a:tint val="79000"/>
                <a:satMod val="100000"/>
              </a:schemeClr>
            </a:gs>
            <a:gs pos="86000">
              <a:schemeClr val="phClr">
                <a:tint val="73000"/>
                <a:satMod val="100000"/>
              </a:schemeClr>
            </a:gs>
            <a:gs pos="100000">
              <a:schemeClr val="phClr">
                <a:tint val="35000"/>
                <a:satMod val="100000"/>
              </a:schemeClr>
            </a:gs>
          </a:gsLst>
          <a:lin ang="5400000" scaled="0"/>
        </a:gradFill>
        <a:gradFill rotWithShape="1">
          <a:gsLst>
            <a:gs pos="0">
              <a:schemeClr val="phClr">
                <a:tint val="73000"/>
                <a:shade val="100000"/>
                <a:satMod val="150000"/>
              </a:schemeClr>
            </a:gs>
            <a:gs pos="25000">
              <a:schemeClr val="phClr">
                <a:tint val="96000"/>
                <a:shade val="80000"/>
                <a:satMod val="105000"/>
              </a:schemeClr>
            </a:gs>
            <a:gs pos="38000">
              <a:schemeClr val="phClr">
                <a:tint val="96000"/>
                <a:shade val="59000"/>
                <a:satMod val="120000"/>
              </a:schemeClr>
            </a:gs>
            <a:gs pos="55000">
              <a:schemeClr val="phClr">
                <a:tint val="100000"/>
                <a:shade val="57000"/>
                <a:satMod val="120000"/>
              </a:schemeClr>
            </a:gs>
            <a:gs pos="80000">
              <a:schemeClr val="phClr">
                <a:tint val="100000"/>
                <a:shade val="56000"/>
                <a:satMod val="145000"/>
              </a:schemeClr>
            </a:gs>
            <a:gs pos="88000">
              <a:schemeClr val="phClr">
                <a:tint val="100000"/>
                <a:shade val="63000"/>
                <a:satMod val="160000"/>
              </a:schemeClr>
            </a:gs>
            <a:gs pos="100000">
              <a:schemeClr val="phClr">
                <a:tint val="99000"/>
                <a:shade val="100000"/>
                <a:satMod val="155000"/>
              </a:schemeClr>
            </a:gs>
          </a:gsLst>
          <a:lin ang="54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scene3d>
            <a:camera prst="orthographicFront">
              <a:rot lat="0" lon="0" rev="0"/>
            </a:camera>
            <a:lightRig rig="glow" dir="tl">
              <a:rot lat="0" lon="0" rev="1800000"/>
            </a:lightRig>
          </a:scene3d>
          <a:sp3d contourW="10160" prstMaterial="dkEdge">
            <a:bevelT w="0" h="0" prst="angle"/>
            <a:contourClr>
              <a:schemeClr val="phClr">
                <a:shade val="30000"/>
                <a:satMod val="150000"/>
              </a:schemeClr>
            </a:contourClr>
          </a:sp3d>
        </a:effectStyle>
        <a:effectStyle>
          <a:effectLst>
            <a:glow rad="50800">
              <a:schemeClr val="phClr">
                <a:tint val="68000"/>
                <a:shade val="93000"/>
                <a:alpha val="37000"/>
                <a:satMod val="250000"/>
              </a:schemeClr>
            </a:glow>
          </a:effectLst>
          <a:scene3d>
            <a:camera prst="orthographicFront">
              <a:rot lat="0" lon="0" rev="0"/>
            </a:camera>
            <a:lightRig rig="glow" dir="t">
              <a:rot lat="0" lon="0" rev="1800000"/>
            </a:lightRig>
          </a:scene3d>
          <a:sp3d contourW="10160" prstMaterial="dkEdge">
            <a:bevelT w="20320" h="19050" prst="angle"/>
            <a:contourClr>
              <a:schemeClr val="phClr">
                <a:shade val="30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resentation1" id="{D08376A6-FCE2-4A8E-BFFF-11B69BD93976}" vid="{0A5F165D-9E14-4628-BA29-A51D7051FDC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f53127bd-1875-4446-b071-c4506206683b">
      <Terms xmlns="http://schemas.microsoft.com/office/infopath/2007/PartnerControls"/>
    </lcf76f155ced4ddcb4097134ff3c332f>
    <TaxCatchAll xmlns="db72c12f-87a4-44ab-bbc5-4cc8306b158a"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9DA3C4D1080CD4397A7A2FD646AD77D" ma:contentTypeVersion="14" ma:contentTypeDescription="Create a new document." ma:contentTypeScope="" ma:versionID="ac4d98a4e48c85baa82913e9af99480d">
  <xsd:schema xmlns:xsd="http://www.w3.org/2001/XMLSchema" xmlns:xs="http://www.w3.org/2001/XMLSchema" xmlns:p="http://schemas.microsoft.com/office/2006/metadata/properties" xmlns:ns2="db72c12f-87a4-44ab-bbc5-4cc8306b158a" xmlns:ns3="f53127bd-1875-4446-b071-c4506206683b" targetNamespace="http://schemas.microsoft.com/office/2006/metadata/properties" ma:root="true" ma:fieldsID="1bc4e44df27fceca9be527623e70bee9" ns2:_="" ns3:_="">
    <xsd:import namespace="db72c12f-87a4-44ab-bbc5-4cc8306b158a"/>
    <xsd:import namespace="f53127bd-1875-4446-b071-c4506206683b"/>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SearchProperties" minOccurs="0"/>
                <xsd:element ref="ns3:MediaServiceObjectDetectorVersions" minOccurs="0"/>
                <xsd:element ref="ns3:lcf76f155ced4ddcb4097134ff3c332f" minOccurs="0"/>
                <xsd:element ref="ns2:TaxCatchAll" minOccurs="0"/>
                <xsd:element ref="ns3:MediaServiceDateTaken" minOccurs="0"/>
                <xsd:element ref="ns3:MediaServiceOCR" minOccurs="0"/>
                <xsd:element ref="ns3:MediaServiceGenerationTime" minOccurs="0"/>
                <xsd:element ref="ns3:MediaServiceEventHashCode"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b72c12f-87a4-44ab-bbc5-4cc8306b158a"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TaxCatchAll" ma:index="16" nillable="true" ma:displayName="Taxonomy Catch All Column" ma:hidden="true" ma:list="{4a90b710-f748-4220-b362-4102ae550bf9}" ma:internalName="TaxCatchAll" ma:showField="CatchAllData" ma:web="db72c12f-87a4-44ab-bbc5-4cc8306b158a">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f53127bd-1875-4446-b071-c4506206683b"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SearchProperties" ma:index="12" nillable="true" ma:displayName="MediaServiceSearchProperties" ma:hidden="true" ma:internalName="MediaServiceSearchProperties" ma:readOnly="true">
      <xsd:simpleType>
        <xsd:restriction base="dms:Note"/>
      </xsd:simpleType>
    </xsd:element>
    <xsd:element name="MediaServiceObjectDetectorVersions" ma:index="13" nillable="true" ma:displayName="MediaServiceObjectDetectorVersions" ma:hidden="true" ma:indexed="true" ma:internalName="MediaServiceObjectDetectorVersions" ma:readOnly="true">
      <xsd:simpleType>
        <xsd:restriction base="dms:Text"/>
      </xsd:simpleType>
    </xsd:element>
    <xsd:element name="lcf76f155ced4ddcb4097134ff3c332f" ma:index="15" nillable="true" ma:taxonomy="true" ma:internalName="lcf76f155ced4ddcb4097134ff3c332f" ma:taxonomyFieldName="MediaServiceImageTags" ma:displayName="Image Tags" ma:readOnly="false" ma:fieldId="{5cf76f15-5ced-4ddc-b409-7134ff3c332f}" ma:taxonomyMulti="true" ma:sspId="7c8a686f-bba2-44f2-819b-edf0b3003fbd" ma:termSetId="09814cd3-568e-fe90-9814-8d621ff8fb84" ma:anchorId="fba54fb3-c3e1-fe81-a776-ca4b69148c4d" ma:open="true" ma:isKeyword="false">
      <xsd:complexType>
        <xsd:sequence>
          <xsd:element ref="pc:Terms" minOccurs="0" maxOccurs="1"/>
        </xsd:sequence>
      </xsd:complexType>
    </xsd:element>
    <xsd:element name="MediaServiceDateTaken" ma:index="17" nillable="true" ma:displayName="MediaServiceDateTaken" ma:hidden="true" ma:indexed="true" ma:internalName="MediaServiceDateTaken"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element name="MediaLengthInSeconds" ma:index="21"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4664B6D-C710-4562-AD2F-85DB6D197319}">
  <ds:schemaRefs>
    <ds:schemaRef ds:uri="http://schemas.microsoft.com/office/2006/documentManagement/types"/>
    <ds:schemaRef ds:uri="http://www.w3.org/XML/1998/namespace"/>
    <ds:schemaRef ds:uri="http://purl.org/dc/elements/1.1/"/>
    <ds:schemaRef ds:uri="2c738097-880e-45ff-9525-8325265de630"/>
    <ds:schemaRef ds:uri="http://schemas.microsoft.com/office/infopath/2007/PartnerControls"/>
    <ds:schemaRef ds:uri="http://purl.org/dc/dcmitype/"/>
    <ds:schemaRef ds:uri="http://schemas.openxmlformats.org/package/2006/metadata/core-properties"/>
    <ds:schemaRef ds:uri="814cbdd5-1c38-4e51-a3d2-4544d11fdff7"/>
    <ds:schemaRef ds:uri="http://schemas.microsoft.com/office/2006/metadata/properties"/>
    <ds:schemaRef ds:uri="http://purl.org/dc/terms/"/>
    <ds:schemaRef ds:uri="f53127bd-1875-4446-b071-c4506206683b"/>
    <ds:schemaRef ds:uri="db72c12f-87a4-44ab-bbc5-4cc8306b158a"/>
  </ds:schemaRefs>
</ds:datastoreItem>
</file>

<file path=customXml/itemProps2.xml><?xml version="1.0" encoding="utf-8"?>
<ds:datastoreItem xmlns:ds="http://schemas.openxmlformats.org/officeDocument/2006/customXml" ds:itemID="{27F47A9F-B6C1-4CC9-8A5D-0E30A9BEDD8D}">
  <ds:schemaRefs>
    <ds:schemaRef ds:uri="http://schemas.microsoft.com/sharepoint/v3/contenttype/forms"/>
  </ds:schemaRefs>
</ds:datastoreItem>
</file>

<file path=customXml/itemProps3.xml><?xml version="1.0" encoding="utf-8"?>
<ds:datastoreItem xmlns:ds="http://schemas.openxmlformats.org/officeDocument/2006/customXml" ds:itemID="{704ECADD-586D-460E-8B28-55B11ABBA6F0}"/>
</file>

<file path=docProps/app.xml><?xml version="1.0" encoding="utf-8"?>
<Properties xmlns="http://schemas.openxmlformats.org/officeDocument/2006/extended-properties" xmlns:vt="http://schemas.openxmlformats.org/officeDocument/2006/docPropsVTypes">
  <Template>Proposal prsentation stuct</Template>
  <TotalTime>0</TotalTime>
  <Words>3022</Words>
  <Application>Microsoft Office PowerPoint</Application>
  <PresentationFormat>Widescreen</PresentationFormat>
  <Paragraphs>490</Paragraphs>
  <Slides>47</Slides>
  <Notes>1</Notes>
  <HiddenSlides>0</HiddenSlides>
  <MMClips>0</MMClips>
  <ScaleCrop>false</ScaleCrop>
  <HeadingPairs>
    <vt:vector size="4" baseType="variant">
      <vt:variant>
        <vt:lpstr>Theme</vt:lpstr>
      </vt:variant>
      <vt:variant>
        <vt:i4>1</vt:i4>
      </vt:variant>
      <vt:variant>
        <vt:lpstr>Slide Titles</vt:lpstr>
      </vt:variant>
      <vt:variant>
        <vt:i4>47</vt:i4>
      </vt:variant>
    </vt:vector>
  </HeadingPairs>
  <TitlesOfParts>
    <vt:vector size="48" baseType="lpstr">
      <vt:lpstr>Office Theme</vt:lpstr>
      <vt:lpstr>Synergetic Innovation in Gherkin Cultivation </vt:lpstr>
      <vt:lpstr>Introduction</vt:lpstr>
      <vt:lpstr>Research Problem</vt:lpstr>
      <vt:lpstr>Objectives of Study</vt:lpstr>
      <vt:lpstr>System Diagram</vt:lpstr>
      <vt:lpstr>IT21042560 | Jinasena H.D.S.S Specialization : Software Engineering </vt:lpstr>
      <vt:lpstr>Background of the Study</vt:lpstr>
      <vt:lpstr>Research Problem </vt:lpstr>
      <vt:lpstr>Research Gap of the Study</vt:lpstr>
      <vt:lpstr>Specific and Sub Objective</vt:lpstr>
      <vt:lpstr>Methodology</vt:lpstr>
      <vt:lpstr>Component Diagram </vt:lpstr>
      <vt:lpstr>Novelty</vt:lpstr>
      <vt:lpstr>Completion of the project</vt:lpstr>
      <vt:lpstr>References</vt:lpstr>
      <vt:lpstr>IT20254216 | Dayarathna T.W.K.D.A.  SPECIALIZATION : SOFTWARE ENGINEERING  </vt:lpstr>
      <vt:lpstr>Background of the Study</vt:lpstr>
      <vt:lpstr>Research Problem</vt:lpstr>
      <vt:lpstr>Research Gap of Study</vt:lpstr>
      <vt:lpstr>Specific and Sub Objectives</vt:lpstr>
      <vt:lpstr>Methodology</vt:lpstr>
      <vt:lpstr>Component Diagram</vt:lpstr>
      <vt:lpstr>Novelty</vt:lpstr>
      <vt:lpstr>Completion of the project</vt:lpstr>
      <vt:lpstr>References</vt:lpstr>
      <vt:lpstr>IT21022388 | PERERA H.M.A.G  Specialization : Information technology  </vt:lpstr>
      <vt:lpstr> Background of the Study </vt:lpstr>
      <vt:lpstr>Research Problem </vt:lpstr>
      <vt:lpstr>Research Gap of the Study</vt:lpstr>
      <vt:lpstr>Specific and Sub Objective</vt:lpstr>
      <vt:lpstr> Novelty </vt:lpstr>
      <vt:lpstr>Methodology</vt:lpstr>
      <vt:lpstr>Component Diagram </vt:lpstr>
      <vt:lpstr>Completion of the project</vt:lpstr>
      <vt:lpstr>References</vt:lpstr>
      <vt:lpstr>IT21045530 | Nissanka k g t r k  Specialization : Information technology  </vt:lpstr>
      <vt:lpstr>Background of the Study</vt:lpstr>
      <vt:lpstr>Research Problem </vt:lpstr>
      <vt:lpstr>Research Gap of the Study</vt:lpstr>
      <vt:lpstr>Specific and Sub Objective</vt:lpstr>
      <vt:lpstr>Methodology</vt:lpstr>
      <vt:lpstr>Component Diagram </vt:lpstr>
      <vt:lpstr>Novelty</vt:lpstr>
      <vt:lpstr>Completion of the project</vt:lpstr>
      <vt:lpstr>References</vt:lpstr>
      <vt:lpstr>Work Breakdown Structure </vt:lpstr>
      <vt:lpstr>Thank you.</vt:lpstr>
    </vt:vector>
  </TitlesOfParts>
  <Company>HP Inc.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Sajindu Jinasena</dc:creator>
  <cp:lastModifiedBy>Perera H.M.A.G. it21022388</cp:lastModifiedBy>
  <cp:revision>10</cp:revision>
  <dcterms:created xsi:type="dcterms:W3CDTF">2024-02-19T06:24:20Z</dcterms:created>
  <dcterms:modified xsi:type="dcterms:W3CDTF">2024-05-05T04:31:21Z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0x010100E9DA3C4D1080CD4397A7A2FD646AD77D</vt:lpwstr>
  </property>
  <property fmtid="{D5CDD505-2E9C-101B-9397-08002B2CF9AE}" pid="3" name="MediaServiceImageTags">
    <vt:lpwstr/>
  </property>
</Properties>
</file>